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90"/>
  </p:notesMasterIdLst>
  <p:handoutMasterIdLst>
    <p:handoutMasterId r:id="rId91"/>
  </p:handoutMasterIdLst>
  <p:sldIdLst>
    <p:sldId id="257" r:id="rId3"/>
    <p:sldId id="258" r:id="rId4"/>
    <p:sldId id="259" r:id="rId5"/>
    <p:sldId id="260" r:id="rId6"/>
    <p:sldId id="261" r:id="rId7"/>
    <p:sldId id="264" r:id="rId8"/>
    <p:sldId id="353" r:id="rId9"/>
    <p:sldId id="262" r:id="rId10"/>
    <p:sldId id="424" r:id="rId11"/>
    <p:sldId id="266" r:id="rId12"/>
    <p:sldId id="267" r:id="rId13"/>
    <p:sldId id="433" r:id="rId14"/>
    <p:sldId id="434" r:id="rId15"/>
    <p:sldId id="435" r:id="rId16"/>
    <p:sldId id="436" r:id="rId17"/>
    <p:sldId id="438" r:id="rId18"/>
    <p:sldId id="439" r:id="rId19"/>
    <p:sldId id="441" r:id="rId20"/>
    <p:sldId id="442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5" r:id="rId42"/>
    <p:sldId id="466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4" r:id="rId59"/>
    <p:sldId id="485" r:id="rId60"/>
    <p:sldId id="486" r:id="rId61"/>
    <p:sldId id="487" r:id="rId62"/>
    <p:sldId id="488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1" r:id="rId75"/>
    <p:sldId id="502" r:id="rId76"/>
    <p:sldId id="374" r:id="rId77"/>
    <p:sldId id="364" r:id="rId78"/>
    <p:sldId id="412" r:id="rId79"/>
    <p:sldId id="365" r:id="rId80"/>
    <p:sldId id="356" r:id="rId81"/>
    <p:sldId id="389" r:id="rId82"/>
    <p:sldId id="414" r:id="rId83"/>
    <p:sldId id="317" r:id="rId84"/>
    <p:sldId id="390" r:id="rId85"/>
    <p:sldId id="393" r:id="rId86"/>
    <p:sldId id="406" r:id="rId87"/>
    <p:sldId id="322" r:id="rId88"/>
    <p:sldId id="327" r:id="rId8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821" autoAdjust="0"/>
  </p:normalViewPr>
  <p:slideViewPr>
    <p:cSldViewPr>
      <p:cViewPr varScale="1">
        <p:scale>
          <a:sx n="55" d="100"/>
          <a:sy n="55" d="100"/>
        </p:scale>
        <p:origin x="464" y="3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" Target="../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slide" Target="../slides/slide21.xml"/><Relationship Id="rId1" Type="http://schemas.openxmlformats.org/officeDocument/2006/relationships/slide" Target="../slides/slide17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slide" Target="../slides/slide34.xml"/><Relationship Id="rId1" Type="http://schemas.openxmlformats.org/officeDocument/2006/relationships/slide" Target="../slides/slide20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slide" Target="../slides/slide21.xml"/><Relationship Id="rId1" Type="http://schemas.openxmlformats.org/officeDocument/2006/relationships/slide" Target="../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Giá trị – chỉ định.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Kĩ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151EEA-E95A-4273-BE1F-061C539272D3}">
      <dgm:prSet phldrT="[Text]"/>
      <dgm:spPr/>
      <dgm:t>
        <a:bodyPr/>
        <a:lstStyle/>
        <a:p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Trình tự phân tích phim.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4FB736B-8A36-4D51-9E85-EF17F97DC7E4}" type="parTrans" cxnId="{FB17D706-91D7-494B-B256-D10CB329510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94A135-19C2-4BC1-8A16-523BFE7CD71C}" type="sibTrans" cxnId="{FB17D706-91D7-494B-B256-D10CB3295102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Case minh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A0E79EF-4147-4AEF-8EEA-5C1C8E6CBB5E}" type="pres">
      <dgm:prSet presAssocID="{CE200711-CD11-44A6-B69E-70DBB2C272E6}" presName="Name1" presStyleCnt="0"/>
      <dgm:spPr/>
      <dgm:t>
        <a:bodyPr/>
        <a:lstStyle/>
        <a:p>
          <a:endParaRPr lang="en-US"/>
        </a:p>
      </dgm:t>
    </dgm:pt>
    <dgm:pt modelId="{22579CE8-97C3-4473-8383-E3D4C32C6D52}" type="pres">
      <dgm:prSet presAssocID="{CE200711-CD11-44A6-B69E-70DBB2C272E6}" presName="cycle" presStyleCnt="0"/>
      <dgm:spPr/>
      <dgm:t>
        <a:bodyPr/>
        <a:lstStyle/>
        <a:p>
          <a:endParaRPr lang="en-US"/>
        </a:p>
      </dgm:t>
    </dgm:pt>
    <dgm:pt modelId="{28A25423-C234-4D37-9882-6858E3606462}" type="pres">
      <dgm:prSet presAssocID="{CE200711-CD11-44A6-B69E-70DBB2C272E6}" presName="srcNode" presStyleLbl="node1" presStyleIdx="0" presStyleCnt="4"/>
      <dgm:spPr/>
      <dgm:t>
        <a:bodyPr/>
        <a:lstStyle/>
        <a:p>
          <a:endParaRPr lang="en-US"/>
        </a:p>
      </dgm:t>
    </dgm:pt>
    <dgm:pt modelId="{37C01AAE-1895-4780-8356-DDCEB143C642}" type="pres">
      <dgm:prSet presAssocID="{CE200711-CD11-44A6-B69E-70DBB2C272E6}" presName="conn" presStyleLbl="parChTrans1D2" presStyleIdx="0" presStyleCnt="1"/>
      <dgm:spPr/>
      <dgm:t>
        <a:bodyPr/>
        <a:lstStyle/>
        <a:p>
          <a:endParaRPr lang="en-US"/>
        </a:p>
      </dgm:t>
    </dgm:pt>
    <dgm:pt modelId="{3B93BD44-28C0-46FC-A105-C5CF6DF9EA30}" type="pres">
      <dgm:prSet presAssocID="{CE200711-CD11-44A6-B69E-70DBB2C272E6}" presName="extraNode" presStyleLbl="node1" presStyleIdx="0" presStyleCnt="4"/>
      <dgm:spPr/>
      <dgm:t>
        <a:bodyPr/>
        <a:lstStyle/>
        <a:p>
          <a:endParaRPr lang="en-US"/>
        </a:p>
      </dgm:t>
    </dgm:pt>
    <dgm:pt modelId="{0B67F4A6-D183-486A-8895-C6DA840A3FBE}" type="pres">
      <dgm:prSet presAssocID="{CE200711-CD11-44A6-B69E-70DBB2C272E6}" presName="dstNode" presStyleLbl="node1" presStyleIdx="0" presStyleCnt="4"/>
      <dgm:spPr/>
      <dgm:t>
        <a:bodyPr/>
        <a:lstStyle/>
        <a:p>
          <a:endParaRPr lang="en-US"/>
        </a:p>
      </dgm:t>
    </dgm:pt>
    <dgm:pt modelId="{44B87003-D987-46CB-8A7D-1438AC8F389E}" type="pres">
      <dgm:prSet presAssocID="{E489630E-242C-458A-AB48-22212BE1EED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7E647-753E-4220-92BE-426D856B7C37}" type="pres">
      <dgm:prSet presAssocID="{E489630E-242C-458A-AB48-22212BE1EEDD}" presName="accent_1" presStyleCnt="0"/>
      <dgm:spPr/>
      <dgm:t>
        <a:bodyPr/>
        <a:lstStyle/>
        <a:p>
          <a:endParaRPr lang="en-US"/>
        </a:p>
      </dgm:t>
    </dgm:pt>
    <dgm:pt modelId="{2BD45455-D992-470E-B6F6-BD9F98094A6D}" type="pres">
      <dgm:prSet presAssocID="{E489630E-242C-458A-AB48-22212BE1EEDD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4773BDA0-2B11-4C4F-8C6A-1C75BF4A31D8}" type="pres">
      <dgm:prSet presAssocID="{B0C5DCA9-89A4-49A7-884C-0BD066B61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945C-61FC-403C-ACB2-50DB416DD334}" type="pres">
      <dgm:prSet presAssocID="{B0C5DCA9-89A4-49A7-884C-0BD066B61997}" presName="accent_2" presStyleCnt="0"/>
      <dgm:spPr/>
      <dgm:t>
        <a:bodyPr/>
        <a:lstStyle/>
        <a:p>
          <a:endParaRPr lang="en-US"/>
        </a:p>
      </dgm:t>
    </dgm:pt>
    <dgm:pt modelId="{A53B980D-7102-4CE8-81CA-9FE21CF50FC3}" type="pres">
      <dgm:prSet presAssocID="{B0C5DCA9-89A4-49A7-884C-0BD066B61997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5C66D840-3824-44B3-A6AA-A5B28A6C24F5}" type="pres">
      <dgm:prSet presAssocID="{CF151EEA-E95A-4273-BE1F-061C539272D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99F27-3877-4520-8BBF-5F80EA1187CE}" type="pres">
      <dgm:prSet presAssocID="{CF151EEA-E95A-4273-BE1F-061C539272D3}" presName="accent_3" presStyleCnt="0"/>
      <dgm:spPr/>
      <dgm:t>
        <a:bodyPr/>
        <a:lstStyle/>
        <a:p>
          <a:endParaRPr lang="en-US"/>
        </a:p>
      </dgm:t>
    </dgm:pt>
    <dgm:pt modelId="{6E5BD221-A2AB-479D-8F73-F73DEB43E39F}" type="pres">
      <dgm:prSet presAssocID="{CF151EEA-E95A-4273-BE1F-061C539272D3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D4942CAD-0AC2-4D59-B864-5BF084B05CD0}" type="pres">
      <dgm:prSet presAssocID="{28AE97D7-8292-42DC-AC39-D8733F86247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1DDFE-B2E6-4A21-96B9-06E4A8386076}" type="pres">
      <dgm:prSet presAssocID="{28AE97D7-8292-42DC-AC39-D8733F862478}" presName="accent_4" presStyleCnt="0"/>
      <dgm:spPr/>
      <dgm:t>
        <a:bodyPr/>
        <a:lstStyle/>
        <a:p>
          <a:endParaRPr lang="en-US"/>
        </a:p>
      </dgm:t>
    </dgm:pt>
    <dgm:pt modelId="{F1A223D2-9552-4FA0-A865-7677D586DEA7}" type="pres">
      <dgm:prSet presAssocID="{28AE97D7-8292-42DC-AC39-D8733F862478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63BE421D-4FD0-4533-B30C-2BBB71A7B6E3}" srcId="{CE200711-CD11-44A6-B69E-70DBB2C272E6}" destId="{28AE97D7-8292-42DC-AC39-D8733F862478}" srcOrd="3" destOrd="0" parTransId="{61639C02-5A64-4F31-9CB0-3ED3537BEC41}" sibTransId="{5BDAD684-665D-4691-A6ED-AE1E1A829A70}"/>
    <dgm:cxn modelId="{FDE40441-9B54-43D9-AABE-7398F58BA0B9}" type="presOf" srcId="{CE200711-CD11-44A6-B69E-70DBB2C272E6}" destId="{1D787849-0D6B-4821-A73D-7EE5D88E373E}" srcOrd="0" destOrd="0" presId="urn:microsoft.com/office/officeart/2008/layout/VerticalCurvedList"/>
    <dgm:cxn modelId="{FB17D706-91D7-494B-B256-D10CB3295102}" srcId="{CE200711-CD11-44A6-B69E-70DBB2C272E6}" destId="{CF151EEA-E95A-4273-BE1F-061C539272D3}" srcOrd="2" destOrd="0" parTransId="{64FB736B-8A36-4D51-9E85-EF17F97DC7E4}" sibTransId="{FA94A135-19C2-4BC1-8A16-523BFE7CD71C}"/>
    <dgm:cxn modelId="{083EAE12-2354-4821-B825-A84811518E30}" type="presOf" srcId="{B0C5DCA9-89A4-49A7-884C-0BD066B61997}" destId="{4773BDA0-2B11-4C4F-8C6A-1C75BF4A31D8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93B775FD-FD07-410A-808C-C2E2BC09AEBC}" type="presOf" srcId="{28AE97D7-8292-42DC-AC39-D8733F862478}" destId="{D4942CAD-0AC2-4D59-B864-5BF084B05CD0}" srcOrd="0" destOrd="0" presId="urn:microsoft.com/office/officeart/2008/layout/VerticalCurvedList"/>
    <dgm:cxn modelId="{6D3DC257-777F-4966-BE2E-BC02A2883AFC}" type="presOf" srcId="{6449D79A-77F4-404E-97AC-AE40A385220F}" destId="{37C01AAE-1895-4780-8356-DDCEB143C642}" srcOrd="0" destOrd="0" presId="urn:microsoft.com/office/officeart/2008/layout/VerticalCurvedList"/>
    <dgm:cxn modelId="{E978C9EE-EFDC-41C3-81FD-AB8FF1BD5877}" type="presOf" srcId="{E489630E-242C-458A-AB48-22212BE1EEDD}" destId="{44B87003-D987-46CB-8A7D-1438AC8F389E}" srcOrd="0" destOrd="0" presId="urn:microsoft.com/office/officeart/2008/layout/VerticalCurvedList"/>
    <dgm:cxn modelId="{13EABFD9-D7AF-42EB-9897-2EED3890C3C8}" type="presOf" srcId="{CF151EEA-E95A-4273-BE1F-061C539272D3}" destId="{5C66D840-3824-44B3-A6AA-A5B28A6C24F5}" srcOrd="0" destOrd="0" presId="urn:microsoft.com/office/officeart/2008/layout/VerticalCurvedList"/>
    <dgm:cxn modelId="{FF88DE52-E4AC-4887-B10A-F8C93736940D}" type="presParOf" srcId="{1D787849-0D6B-4821-A73D-7EE5D88E373E}" destId="{7A0E79EF-4147-4AEF-8EEA-5C1C8E6CBB5E}" srcOrd="0" destOrd="0" presId="urn:microsoft.com/office/officeart/2008/layout/VerticalCurvedList"/>
    <dgm:cxn modelId="{5651DA9A-80C4-407C-8620-78985A4BD6A2}" type="presParOf" srcId="{7A0E79EF-4147-4AEF-8EEA-5C1C8E6CBB5E}" destId="{22579CE8-97C3-4473-8383-E3D4C32C6D52}" srcOrd="0" destOrd="0" presId="urn:microsoft.com/office/officeart/2008/layout/VerticalCurvedList"/>
    <dgm:cxn modelId="{7C1F4692-5B96-4152-B871-573B5DCA93C0}" type="presParOf" srcId="{22579CE8-97C3-4473-8383-E3D4C32C6D52}" destId="{28A25423-C234-4D37-9882-6858E3606462}" srcOrd="0" destOrd="0" presId="urn:microsoft.com/office/officeart/2008/layout/VerticalCurvedList"/>
    <dgm:cxn modelId="{0FC6981E-4F23-428D-B301-392B6D4B351A}" type="presParOf" srcId="{22579CE8-97C3-4473-8383-E3D4C32C6D52}" destId="{37C01AAE-1895-4780-8356-DDCEB143C642}" srcOrd="1" destOrd="0" presId="urn:microsoft.com/office/officeart/2008/layout/VerticalCurvedList"/>
    <dgm:cxn modelId="{13FDEC58-CDA4-42DD-94B5-F64A25E8D813}" type="presParOf" srcId="{22579CE8-97C3-4473-8383-E3D4C32C6D52}" destId="{3B93BD44-28C0-46FC-A105-C5CF6DF9EA30}" srcOrd="2" destOrd="0" presId="urn:microsoft.com/office/officeart/2008/layout/VerticalCurvedList"/>
    <dgm:cxn modelId="{97C531FB-7F5E-44F7-A745-8F0DA925A703}" type="presParOf" srcId="{22579CE8-97C3-4473-8383-E3D4C32C6D52}" destId="{0B67F4A6-D183-486A-8895-C6DA840A3FBE}" srcOrd="3" destOrd="0" presId="urn:microsoft.com/office/officeart/2008/layout/VerticalCurvedList"/>
    <dgm:cxn modelId="{1025C70C-C46D-43F4-81B4-A712CFCF65DE}" type="presParOf" srcId="{7A0E79EF-4147-4AEF-8EEA-5C1C8E6CBB5E}" destId="{44B87003-D987-46CB-8A7D-1438AC8F389E}" srcOrd="1" destOrd="0" presId="urn:microsoft.com/office/officeart/2008/layout/VerticalCurvedList"/>
    <dgm:cxn modelId="{E4F7E90A-5E9E-40DF-9D0B-DD7299EEB0DA}" type="presParOf" srcId="{7A0E79EF-4147-4AEF-8EEA-5C1C8E6CBB5E}" destId="{EB67E647-753E-4220-92BE-426D856B7C37}" srcOrd="2" destOrd="0" presId="urn:microsoft.com/office/officeart/2008/layout/VerticalCurvedList"/>
    <dgm:cxn modelId="{50359769-4F6E-4437-A9AB-304B228DE6A9}" type="presParOf" srcId="{EB67E647-753E-4220-92BE-426D856B7C37}" destId="{2BD45455-D992-470E-B6F6-BD9F98094A6D}" srcOrd="0" destOrd="0" presId="urn:microsoft.com/office/officeart/2008/layout/VerticalCurvedList"/>
    <dgm:cxn modelId="{1B5531E2-948B-4460-9CC4-534CD290C1DF}" type="presParOf" srcId="{7A0E79EF-4147-4AEF-8EEA-5C1C8E6CBB5E}" destId="{4773BDA0-2B11-4C4F-8C6A-1C75BF4A31D8}" srcOrd="3" destOrd="0" presId="urn:microsoft.com/office/officeart/2008/layout/VerticalCurvedList"/>
    <dgm:cxn modelId="{CF816A76-1081-4BE5-8233-E7C55E28B9EB}" type="presParOf" srcId="{7A0E79EF-4147-4AEF-8EEA-5C1C8E6CBB5E}" destId="{2E43945C-61FC-403C-ACB2-50DB416DD334}" srcOrd="4" destOrd="0" presId="urn:microsoft.com/office/officeart/2008/layout/VerticalCurvedList"/>
    <dgm:cxn modelId="{B16A0C41-C972-4A7B-AB7A-24F77BF9D46A}" type="presParOf" srcId="{2E43945C-61FC-403C-ACB2-50DB416DD334}" destId="{A53B980D-7102-4CE8-81CA-9FE21CF50FC3}" srcOrd="0" destOrd="0" presId="urn:microsoft.com/office/officeart/2008/layout/VerticalCurvedList"/>
    <dgm:cxn modelId="{7F18EDF3-9D7E-4F82-ADB9-0D8B9C63C9D3}" type="presParOf" srcId="{7A0E79EF-4147-4AEF-8EEA-5C1C8E6CBB5E}" destId="{5C66D840-3824-44B3-A6AA-A5B28A6C24F5}" srcOrd="5" destOrd="0" presId="urn:microsoft.com/office/officeart/2008/layout/VerticalCurvedList"/>
    <dgm:cxn modelId="{E4A4AE91-23B6-49D3-80DC-07A29162E99F}" type="presParOf" srcId="{7A0E79EF-4147-4AEF-8EEA-5C1C8E6CBB5E}" destId="{49199F27-3877-4520-8BBF-5F80EA1187CE}" srcOrd="6" destOrd="0" presId="urn:microsoft.com/office/officeart/2008/layout/VerticalCurvedList"/>
    <dgm:cxn modelId="{364E42B4-4655-4ED7-810C-675B9DA4EC8F}" type="presParOf" srcId="{49199F27-3877-4520-8BBF-5F80EA1187CE}" destId="{6E5BD221-A2AB-479D-8F73-F73DEB43E39F}" srcOrd="0" destOrd="0" presId="urn:microsoft.com/office/officeart/2008/layout/VerticalCurvedList"/>
    <dgm:cxn modelId="{D8A34B97-0FDF-43C9-8E06-6A643B632CAA}" type="presParOf" srcId="{7A0E79EF-4147-4AEF-8EEA-5C1C8E6CBB5E}" destId="{D4942CAD-0AC2-4D59-B864-5BF084B05CD0}" srcOrd="7" destOrd="0" presId="urn:microsoft.com/office/officeart/2008/layout/VerticalCurvedList"/>
    <dgm:cxn modelId="{A811B520-EF71-4CC7-9128-EC225704D408}" type="presParOf" srcId="{7A0E79EF-4147-4AEF-8EEA-5C1C8E6CBB5E}" destId="{E561DDFE-B2E6-4A21-96B9-06E4A8386076}" srcOrd="8" destOrd="0" presId="urn:microsoft.com/office/officeart/2008/layout/VerticalCurvedList"/>
    <dgm:cxn modelId="{8BE4E6B1-D794-4959-A47C-AC32A58BE402}" type="presParOf" srcId="{E561DDFE-B2E6-4A21-96B9-06E4A8386076}" destId="{F1A223D2-9552-4FA0-A865-7677D586DEA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nhiễm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mũi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dạ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dày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Sỏi-đóng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vôi-dị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A0E79EF-4147-4AEF-8EEA-5C1C8E6CBB5E}" type="pres">
      <dgm:prSet presAssocID="{CE200711-CD11-44A6-B69E-70DBB2C272E6}" presName="Name1" presStyleCnt="0"/>
      <dgm:spPr/>
      <dgm:t>
        <a:bodyPr/>
        <a:lstStyle/>
        <a:p>
          <a:endParaRPr lang="en-US"/>
        </a:p>
      </dgm:t>
    </dgm:pt>
    <dgm:pt modelId="{22579CE8-97C3-4473-8383-E3D4C32C6D52}" type="pres">
      <dgm:prSet presAssocID="{CE200711-CD11-44A6-B69E-70DBB2C272E6}" presName="cycle" presStyleCnt="0"/>
      <dgm:spPr/>
      <dgm:t>
        <a:bodyPr/>
        <a:lstStyle/>
        <a:p>
          <a:endParaRPr lang="en-US"/>
        </a:p>
      </dgm:t>
    </dgm:pt>
    <dgm:pt modelId="{28A25423-C234-4D37-9882-6858E3606462}" type="pres">
      <dgm:prSet presAssocID="{CE200711-CD11-44A6-B69E-70DBB2C272E6}" presName="srcNode" presStyleLbl="node1" presStyleIdx="0" presStyleCnt="5"/>
      <dgm:spPr/>
      <dgm:t>
        <a:bodyPr/>
        <a:lstStyle/>
        <a:p>
          <a:endParaRPr lang="en-US"/>
        </a:p>
      </dgm:t>
    </dgm:pt>
    <dgm:pt modelId="{37C01AAE-1895-4780-8356-DDCEB143C642}" type="pres">
      <dgm:prSet presAssocID="{CE200711-CD11-44A6-B69E-70DBB2C272E6}" presName="conn" presStyleLbl="parChTrans1D2" presStyleIdx="0" presStyleCnt="1"/>
      <dgm:spPr/>
      <dgm:t>
        <a:bodyPr/>
        <a:lstStyle/>
        <a:p>
          <a:endParaRPr lang="en-US"/>
        </a:p>
      </dgm:t>
    </dgm:pt>
    <dgm:pt modelId="{3B93BD44-28C0-46FC-A105-C5CF6DF9EA30}" type="pres">
      <dgm:prSet presAssocID="{CE200711-CD11-44A6-B69E-70DBB2C272E6}" presName="extraNode" presStyleLbl="node1" presStyleIdx="0" presStyleCnt="5"/>
      <dgm:spPr/>
      <dgm:t>
        <a:bodyPr/>
        <a:lstStyle/>
        <a:p>
          <a:endParaRPr lang="en-US"/>
        </a:p>
      </dgm:t>
    </dgm:pt>
    <dgm:pt modelId="{0B67F4A6-D183-486A-8895-C6DA840A3FBE}" type="pres">
      <dgm:prSet presAssocID="{CE200711-CD11-44A6-B69E-70DBB2C272E6}" presName="dstNode" presStyleLbl="node1" presStyleIdx="0" presStyleCnt="5"/>
      <dgm:spPr/>
      <dgm:t>
        <a:bodyPr/>
        <a:lstStyle/>
        <a:p>
          <a:endParaRPr lang="en-US"/>
        </a:p>
      </dgm:t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7E647-753E-4220-92BE-426D856B7C37}" type="pres">
      <dgm:prSet presAssocID="{E489630E-242C-458A-AB48-22212BE1EEDD}" presName="accent_1" presStyleCnt="0"/>
      <dgm:spPr/>
      <dgm:t>
        <a:bodyPr/>
        <a:lstStyle/>
        <a:p>
          <a:endParaRPr lang="en-US"/>
        </a:p>
      </dgm:t>
    </dgm:pt>
    <dgm:pt modelId="{2BD45455-D992-470E-B6F6-BD9F98094A6D}" type="pres">
      <dgm:prSet presAssocID="{E489630E-242C-458A-AB48-22212BE1EEDD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945C-61FC-403C-ACB2-50DB416DD334}" type="pres">
      <dgm:prSet presAssocID="{B0C5DCA9-89A4-49A7-884C-0BD066B61997}" presName="accent_2" presStyleCnt="0"/>
      <dgm:spPr/>
      <dgm:t>
        <a:bodyPr/>
        <a:lstStyle/>
        <a:p>
          <a:endParaRPr lang="en-US"/>
        </a:p>
      </dgm:t>
    </dgm:pt>
    <dgm:pt modelId="{A53B980D-7102-4CE8-81CA-9FE21CF50FC3}" type="pres">
      <dgm:prSet presAssocID="{B0C5DCA9-89A4-49A7-884C-0BD066B61997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B273-7D44-4FB8-AA4C-AF58A073FC35}" type="pres">
      <dgm:prSet presAssocID="{28AE97D7-8292-42DC-AC39-D8733F862478}" presName="accent_3" presStyleCnt="0"/>
      <dgm:spPr/>
      <dgm:t>
        <a:bodyPr/>
        <a:lstStyle/>
        <a:p>
          <a:endParaRPr lang="en-US"/>
        </a:p>
      </dgm:t>
    </dgm:pt>
    <dgm:pt modelId="{F1A223D2-9552-4FA0-A865-7677D586DEA7}" type="pres">
      <dgm:prSet presAssocID="{28AE97D7-8292-42DC-AC39-D8733F862478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6B644-C6AD-4F40-8B9D-F52EFBA2BC99}" type="pres">
      <dgm:prSet presAssocID="{16E24A71-5664-470D-A306-20C8DEE77366}" presName="accent_4" presStyleCnt="0"/>
      <dgm:spPr/>
      <dgm:t>
        <a:bodyPr/>
        <a:lstStyle/>
        <a:p>
          <a:endParaRPr lang="en-US"/>
        </a:p>
      </dgm:t>
    </dgm:pt>
    <dgm:pt modelId="{33400B1C-2C3B-4015-B392-E1B02EA2B602}" type="pres">
      <dgm:prSet presAssocID="{16E24A71-5664-470D-A306-20C8DEE77366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CC7E3-BEBC-4600-B42F-6CBD3DCCD710}" type="pres">
      <dgm:prSet presAssocID="{ACD3D521-9F04-4FDA-9D04-7229634E48A1}" presName="accent_5" presStyleCnt="0"/>
      <dgm:spPr/>
      <dgm:t>
        <a:bodyPr/>
        <a:lstStyle/>
        <a:p>
          <a:endParaRPr lang="en-US"/>
        </a:p>
      </dgm:t>
    </dgm:pt>
    <dgm:pt modelId="{F573F550-1E3F-4BF3-A721-E29E6A6276FF}" type="pres">
      <dgm:prSet presAssocID="{ACD3D521-9F04-4FDA-9D04-7229634E48A1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48ADD047-D45A-40DA-9F3A-63484A66C7D9}" type="presOf" srcId="{E489630E-242C-458A-AB48-22212BE1EEDD}" destId="{44B87003-D987-46CB-8A7D-1438AC8F389E}" srcOrd="0" destOrd="0" presId="urn:microsoft.com/office/officeart/2008/layout/VerticalCurvedList"/>
    <dgm:cxn modelId="{078A54FD-48B4-46FD-8FAD-88271F28B3FD}" type="presOf" srcId="{6449D79A-77F4-404E-97AC-AE40A385220F}" destId="{37C01AAE-1895-4780-8356-DDCEB143C642}" srcOrd="0" destOrd="0" presId="urn:microsoft.com/office/officeart/2008/layout/VerticalCurvedList"/>
    <dgm:cxn modelId="{0156623A-6792-4252-8DBC-3ACB98EFE7CC}" type="presOf" srcId="{16E24A71-5664-470D-A306-20C8DEE77366}" destId="{556E8726-B26D-4A38-A3D9-733DC010CA73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E28CF667-1586-40B8-B530-D3D42EDA3849}" type="presOf" srcId="{28AE97D7-8292-42DC-AC39-D8733F862478}" destId="{CEE55DB5-8DC8-489C-838D-B45DC2762451}" srcOrd="0" destOrd="0" presId="urn:microsoft.com/office/officeart/2008/layout/VerticalCurvedList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58B0F808-5BFC-40F8-9809-7185578AC668}" type="presOf" srcId="{ACD3D521-9F04-4FDA-9D04-7229634E48A1}" destId="{E25C19BF-E049-4E5A-8C48-7912B1C3A801}" srcOrd="0" destOrd="0" presId="urn:microsoft.com/office/officeart/2008/layout/VerticalCurvedList"/>
    <dgm:cxn modelId="{5DBDEC76-BDC5-42F1-BE96-729127D715FC}" type="presOf" srcId="{B0C5DCA9-89A4-49A7-884C-0BD066B61997}" destId="{4773BDA0-2B11-4C4F-8C6A-1C75BF4A31D8}" srcOrd="0" destOrd="0" presId="urn:microsoft.com/office/officeart/2008/layout/VerticalCurvedList"/>
    <dgm:cxn modelId="{E6A6BE05-B599-4AA5-8DF7-2EDAEDFFC80C}" type="presOf" srcId="{CE200711-CD11-44A6-B69E-70DBB2C272E6}" destId="{1D787849-0D6B-4821-A73D-7EE5D88E373E}" srcOrd="0" destOrd="0" presId="urn:microsoft.com/office/officeart/2008/layout/VerticalCurvedList"/>
    <dgm:cxn modelId="{8A18AF01-D9B6-4889-8A55-B618F1D5798E}" type="presParOf" srcId="{1D787849-0D6B-4821-A73D-7EE5D88E373E}" destId="{7A0E79EF-4147-4AEF-8EEA-5C1C8E6CBB5E}" srcOrd="0" destOrd="0" presId="urn:microsoft.com/office/officeart/2008/layout/VerticalCurvedList"/>
    <dgm:cxn modelId="{37994830-34F9-4C95-BA56-A54470A21ACF}" type="presParOf" srcId="{7A0E79EF-4147-4AEF-8EEA-5C1C8E6CBB5E}" destId="{22579CE8-97C3-4473-8383-E3D4C32C6D52}" srcOrd="0" destOrd="0" presId="urn:microsoft.com/office/officeart/2008/layout/VerticalCurvedList"/>
    <dgm:cxn modelId="{2927B5C0-9F06-482A-A632-2ABBEC5DEF47}" type="presParOf" srcId="{22579CE8-97C3-4473-8383-E3D4C32C6D52}" destId="{28A25423-C234-4D37-9882-6858E3606462}" srcOrd="0" destOrd="0" presId="urn:microsoft.com/office/officeart/2008/layout/VerticalCurvedList"/>
    <dgm:cxn modelId="{C9375515-33CB-4E3E-985F-1CBE5686D52D}" type="presParOf" srcId="{22579CE8-97C3-4473-8383-E3D4C32C6D52}" destId="{37C01AAE-1895-4780-8356-DDCEB143C642}" srcOrd="1" destOrd="0" presId="urn:microsoft.com/office/officeart/2008/layout/VerticalCurvedList"/>
    <dgm:cxn modelId="{C9B7A92A-A0E9-4408-BCFE-DE2454DF26FF}" type="presParOf" srcId="{22579CE8-97C3-4473-8383-E3D4C32C6D52}" destId="{3B93BD44-28C0-46FC-A105-C5CF6DF9EA30}" srcOrd="2" destOrd="0" presId="urn:microsoft.com/office/officeart/2008/layout/VerticalCurvedList"/>
    <dgm:cxn modelId="{97B65324-939F-4C91-ADF2-49A41C9C2B43}" type="presParOf" srcId="{22579CE8-97C3-4473-8383-E3D4C32C6D52}" destId="{0B67F4A6-D183-486A-8895-C6DA840A3FBE}" srcOrd="3" destOrd="0" presId="urn:microsoft.com/office/officeart/2008/layout/VerticalCurvedList"/>
    <dgm:cxn modelId="{C397A472-9DDF-4C41-8373-AE2A2AE947C0}" type="presParOf" srcId="{7A0E79EF-4147-4AEF-8EEA-5C1C8E6CBB5E}" destId="{44B87003-D987-46CB-8A7D-1438AC8F389E}" srcOrd="1" destOrd="0" presId="urn:microsoft.com/office/officeart/2008/layout/VerticalCurvedList"/>
    <dgm:cxn modelId="{CA1FC5EA-B2C5-4A18-8E64-6E6BF74794D6}" type="presParOf" srcId="{7A0E79EF-4147-4AEF-8EEA-5C1C8E6CBB5E}" destId="{EB67E647-753E-4220-92BE-426D856B7C37}" srcOrd="2" destOrd="0" presId="urn:microsoft.com/office/officeart/2008/layout/VerticalCurvedList"/>
    <dgm:cxn modelId="{725F6C9C-4147-46AC-9929-2E2BB7043302}" type="presParOf" srcId="{EB67E647-753E-4220-92BE-426D856B7C37}" destId="{2BD45455-D992-470E-B6F6-BD9F98094A6D}" srcOrd="0" destOrd="0" presId="urn:microsoft.com/office/officeart/2008/layout/VerticalCurvedList"/>
    <dgm:cxn modelId="{D0FBC225-3C53-4482-9FFC-BB085DA6662E}" type="presParOf" srcId="{7A0E79EF-4147-4AEF-8EEA-5C1C8E6CBB5E}" destId="{4773BDA0-2B11-4C4F-8C6A-1C75BF4A31D8}" srcOrd="3" destOrd="0" presId="urn:microsoft.com/office/officeart/2008/layout/VerticalCurvedList"/>
    <dgm:cxn modelId="{41DFBDF8-EFDB-40D8-B8A7-5B72550CE81E}" type="presParOf" srcId="{7A0E79EF-4147-4AEF-8EEA-5C1C8E6CBB5E}" destId="{2E43945C-61FC-403C-ACB2-50DB416DD334}" srcOrd="4" destOrd="0" presId="urn:microsoft.com/office/officeart/2008/layout/VerticalCurvedList"/>
    <dgm:cxn modelId="{2B26F6A3-BF01-4A19-9CBD-C5828857C992}" type="presParOf" srcId="{2E43945C-61FC-403C-ACB2-50DB416DD334}" destId="{A53B980D-7102-4CE8-81CA-9FE21CF50FC3}" srcOrd="0" destOrd="0" presId="urn:microsoft.com/office/officeart/2008/layout/VerticalCurvedList"/>
    <dgm:cxn modelId="{834005A8-E484-4798-8CF9-6306A6F4D109}" type="presParOf" srcId="{7A0E79EF-4147-4AEF-8EEA-5C1C8E6CBB5E}" destId="{CEE55DB5-8DC8-489C-838D-B45DC2762451}" srcOrd="5" destOrd="0" presId="urn:microsoft.com/office/officeart/2008/layout/VerticalCurvedList"/>
    <dgm:cxn modelId="{0C8110CB-58F2-4E95-859D-06467ED93AFB}" type="presParOf" srcId="{7A0E79EF-4147-4AEF-8EEA-5C1C8E6CBB5E}" destId="{7A4DB273-7D44-4FB8-AA4C-AF58A073FC35}" srcOrd="6" destOrd="0" presId="urn:microsoft.com/office/officeart/2008/layout/VerticalCurvedList"/>
    <dgm:cxn modelId="{BB54491E-3B2D-4B0F-86F0-6A26BAB52D8C}" type="presParOf" srcId="{7A4DB273-7D44-4FB8-AA4C-AF58A073FC35}" destId="{F1A223D2-9552-4FA0-A865-7677D586DEA7}" srcOrd="0" destOrd="0" presId="urn:microsoft.com/office/officeart/2008/layout/VerticalCurvedList"/>
    <dgm:cxn modelId="{D7A48303-0316-47C3-8BBC-C9A2883794DC}" type="presParOf" srcId="{7A0E79EF-4147-4AEF-8EEA-5C1C8E6CBB5E}" destId="{556E8726-B26D-4A38-A3D9-733DC010CA73}" srcOrd="7" destOrd="0" presId="urn:microsoft.com/office/officeart/2008/layout/VerticalCurvedList"/>
    <dgm:cxn modelId="{76D71922-D0EA-45D0-BECA-02DA2008E02D}" type="presParOf" srcId="{7A0E79EF-4147-4AEF-8EEA-5C1C8E6CBB5E}" destId="{79B6B644-C6AD-4F40-8B9D-F52EFBA2BC99}" srcOrd="8" destOrd="0" presId="urn:microsoft.com/office/officeart/2008/layout/VerticalCurvedList"/>
    <dgm:cxn modelId="{DA712759-A050-4E1A-9D22-2D8B5AEF3CF9}" type="presParOf" srcId="{79B6B644-C6AD-4F40-8B9D-F52EFBA2BC99}" destId="{33400B1C-2C3B-4015-B392-E1B02EA2B602}" srcOrd="0" destOrd="0" presId="urn:microsoft.com/office/officeart/2008/layout/VerticalCurvedList"/>
    <dgm:cxn modelId="{1D1ABA10-2514-4C5A-B406-EE5DFBF73552}" type="presParOf" srcId="{7A0E79EF-4147-4AEF-8EEA-5C1C8E6CBB5E}" destId="{E25C19BF-E049-4E5A-8C48-7912B1C3A801}" srcOrd="9" destOrd="0" presId="urn:microsoft.com/office/officeart/2008/layout/VerticalCurvedList"/>
    <dgm:cxn modelId="{E3C27989-8021-44CF-A389-AB444CB488A5}" type="presParOf" srcId="{7A0E79EF-4147-4AEF-8EEA-5C1C8E6CBB5E}" destId="{EDFCC7E3-BEBC-4600-B42F-6CBD3DCCD710}" srcOrd="10" destOrd="0" presId="urn:microsoft.com/office/officeart/2008/layout/VerticalCurvedList"/>
    <dgm:cxn modelId="{2CED2C1C-A309-4397-AAF9-B92F2D37F8D9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57B48D-CC9C-4F32-A220-A477D15B0639}" type="doc">
      <dgm:prSet loTypeId="urn:microsoft.com/office/officeart/2005/8/layout/hProcess6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5A7E8F4-ADC6-417D-BB40-22632966A115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D9FDDA42-A28E-4FF0-B157-B5BF28A951B7}" type="parTrans" cxnId="{66813F96-7FFA-4D34-B045-0677547466CA}">
      <dgm:prSet/>
      <dgm:spPr/>
      <dgm:t>
        <a:bodyPr/>
        <a:lstStyle/>
        <a:p>
          <a:endParaRPr lang="en-US"/>
        </a:p>
      </dgm:t>
    </dgm:pt>
    <dgm:pt modelId="{3022B3C1-4A14-45CE-9236-593A787F6BBD}" type="sibTrans" cxnId="{66813F96-7FFA-4D34-B045-0677547466CA}">
      <dgm:prSet/>
      <dgm:spPr/>
      <dgm:t>
        <a:bodyPr/>
        <a:lstStyle/>
        <a:p>
          <a:endParaRPr lang="en-US"/>
        </a:p>
      </dgm:t>
    </dgm:pt>
    <dgm:pt modelId="{D2FE74B7-19A1-4F92-BC85-615D06B45180}">
      <dgm:prSet phldrT="[Text]" custT="1"/>
      <dgm:spPr/>
      <dgm:t>
        <a:bodyPr/>
        <a:lstStyle/>
        <a:p>
          <a:r>
            <a:rPr lang="en-US" sz="20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Air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386FE4-A133-4970-8525-C654E4433D53}" type="parTrans" cxnId="{374BB365-FAB5-4D7C-AA5C-D585B751634A}">
      <dgm:prSet/>
      <dgm:spPr/>
      <dgm:t>
        <a:bodyPr/>
        <a:lstStyle/>
        <a:p>
          <a:endParaRPr lang="en-US"/>
        </a:p>
      </dgm:t>
    </dgm:pt>
    <dgm:pt modelId="{263CAD71-A30F-4F60-AC94-E728D3DF9E18}" type="sibTrans" cxnId="{374BB365-FAB5-4D7C-AA5C-D585B751634A}">
      <dgm:prSet/>
      <dgm:spPr/>
      <dgm:t>
        <a:bodyPr/>
        <a:lstStyle/>
        <a:p>
          <a:endParaRPr lang="en-US"/>
        </a:p>
      </dgm:t>
    </dgm:pt>
    <dgm:pt modelId="{FFEA0769-A0A1-4951-8A4D-EA5D2D147429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4B41780-1486-4ACA-96F5-E2E3076392C6}" type="parTrans" cxnId="{3B9A41DB-E8CC-4E58-9513-1816E479DC2E}">
      <dgm:prSet/>
      <dgm:spPr/>
      <dgm:t>
        <a:bodyPr/>
        <a:lstStyle/>
        <a:p>
          <a:endParaRPr lang="en-US"/>
        </a:p>
      </dgm:t>
    </dgm:pt>
    <dgm:pt modelId="{353F345D-9D84-4E06-85BB-FDE362CC8E0C}" type="sibTrans" cxnId="{3B9A41DB-E8CC-4E58-9513-1816E479DC2E}">
      <dgm:prSet/>
      <dgm:spPr/>
      <dgm:t>
        <a:bodyPr/>
        <a:lstStyle/>
        <a:p>
          <a:endParaRPr lang="en-US"/>
        </a:p>
      </dgm:t>
    </dgm:pt>
    <dgm:pt modelId="{FCEEFC96-0C3B-4B8E-B411-CCBB274CFD69}">
      <dgm:prSet phldrT="[Text]" custT="1"/>
      <dgm:spPr/>
      <dgm:t>
        <a:bodyPr/>
        <a:lstStyle/>
        <a:p>
          <a:r>
            <a:rPr lang="en-US" sz="14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Disability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9328C-3EF7-450B-9780-1EA908F85BF4}" type="parTrans" cxnId="{583F0B38-EE55-4485-AD13-119728EDA104}">
      <dgm:prSet/>
      <dgm:spPr/>
      <dgm:t>
        <a:bodyPr/>
        <a:lstStyle/>
        <a:p>
          <a:endParaRPr lang="en-US"/>
        </a:p>
      </dgm:t>
    </dgm:pt>
    <dgm:pt modelId="{E66A8ED1-DF55-46F1-B6C8-F985DCEF465B}" type="sibTrans" cxnId="{583F0B38-EE55-4485-AD13-119728EDA104}">
      <dgm:prSet/>
      <dgm:spPr/>
      <dgm:t>
        <a:bodyPr/>
        <a:lstStyle/>
        <a:p>
          <a:endParaRPr lang="en-US"/>
        </a:p>
      </dgm:t>
    </dgm:pt>
    <dgm:pt modelId="{CF9C3A2B-5A27-42FA-A7AC-4AA84E24F9B5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11654E0D-3EA5-485B-A577-2685A3209BC7}" type="parTrans" cxnId="{EF01659B-5023-4C0B-A747-F4305D098C1E}">
      <dgm:prSet/>
      <dgm:spPr/>
      <dgm:t>
        <a:bodyPr/>
        <a:lstStyle/>
        <a:p>
          <a:endParaRPr lang="en-US"/>
        </a:p>
      </dgm:t>
    </dgm:pt>
    <dgm:pt modelId="{BE88B3D8-D7A7-4711-9D2C-BBCFED3EF16D}" type="sibTrans" cxnId="{EF01659B-5023-4C0B-A747-F4305D098C1E}">
      <dgm:prSet/>
      <dgm:spPr/>
      <dgm:t>
        <a:bodyPr/>
        <a:lstStyle/>
        <a:p>
          <a:endParaRPr lang="en-US"/>
        </a:p>
      </dgm:t>
    </dgm:pt>
    <dgm:pt modelId="{DE9148DC-7F99-4CB3-98F1-D557006C1266}">
      <dgm:prSet phldrT="[Text]" custT="1"/>
      <dgm:spPr/>
      <dgm:t>
        <a:bodyPr/>
        <a:lstStyle/>
        <a:p>
          <a:r>
            <a:rPr lang="en-US" sz="24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524E5D-40E3-464B-B980-496A17B1BDC0}" type="parTrans" cxnId="{CC6F8178-E26D-4349-9287-78784189E78D}">
      <dgm:prSet/>
      <dgm:spPr/>
      <dgm:t>
        <a:bodyPr/>
        <a:lstStyle/>
        <a:p>
          <a:endParaRPr lang="en-US"/>
        </a:p>
      </dgm:t>
    </dgm:pt>
    <dgm:pt modelId="{3B1672B9-8D70-481A-AFEF-CD53D7B54049}" type="sibTrans" cxnId="{CC6F8178-E26D-4349-9287-78784189E78D}">
      <dgm:prSet/>
      <dgm:spPr/>
      <dgm:t>
        <a:bodyPr/>
        <a:lstStyle/>
        <a:p>
          <a:endParaRPr lang="en-US"/>
        </a:p>
      </dgm:t>
    </dgm:pt>
    <dgm:pt modelId="{80C0380F-80B9-48AD-86E2-7963A1C4DBEB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F663D8FF-102B-43F0-BBF0-E930853FA982}" type="parTrans" cxnId="{FFBF5841-497D-4F5B-B4B7-1E3DB2E6D29D}">
      <dgm:prSet/>
      <dgm:spPr/>
      <dgm:t>
        <a:bodyPr/>
        <a:lstStyle/>
        <a:p>
          <a:endParaRPr lang="en-US"/>
        </a:p>
      </dgm:t>
    </dgm:pt>
    <dgm:pt modelId="{32F13152-8461-4BE0-A2FA-03695AD915D9}" type="sibTrans" cxnId="{FFBF5841-497D-4F5B-B4B7-1E3DB2E6D29D}">
      <dgm:prSet/>
      <dgm:spPr/>
      <dgm:t>
        <a:bodyPr/>
        <a:lstStyle/>
        <a:p>
          <a:endParaRPr lang="en-US"/>
        </a:p>
      </dgm:t>
    </dgm:pt>
    <dgm:pt modelId="{BB249B17-952F-4037-9370-B8EA1BDC7EFD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4D5D18AC-300A-4DBC-9F40-AACD27F8077E}" type="parTrans" cxnId="{7B5E0E53-7923-4ADF-BECE-1B833EA001FB}">
      <dgm:prSet/>
      <dgm:spPr/>
      <dgm:t>
        <a:bodyPr/>
        <a:lstStyle/>
        <a:p>
          <a:endParaRPr lang="en-US"/>
        </a:p>
      </dgm:t>
    </dgm:pt>
    <dgm:pt modelId="{AEC9E3D6-8026-4C5D-8060-2FEDE1332804}" type="sibTrans" cxnId="{7B5E0E53-7923-4ADF-BECE-1B833EA001FB}">
      <dgm:prSet/>
      <dgm:spPr/>
      <dgm:t>
        <a:bodyPr/>
        <a:lstStyle/>
        <a:p>
          <a:endParaRPr lang="en-US"/>
        </a:p>
      </dgm:t>
    </dgm:pt>
    <dgm:pt modelId="{4F01B32C-31AA-4388-9C26-542EB519ED88}">
      <dgm:prSet custT="1"/>
      <dgm:spPr/>
      <dgm:t>
        <a:bodyPr/>
        <a:lstStyle/>
        <a:p>
          <a:r>
            <a:rPr lang="en-US" sz="20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Bowel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D36951-33E5-4F4E-A35C-829B6737F5EF}" type="parTrans" cxnId="{AB01F451-AC37-4D9B-B14F-E9CEF8307908}">
      <dgm:prSet/>
      <dgm:spPr/>
      <dgm:t>
        <a:bodyPr/>
        <a:lstStyle/>
        <a:p>
          <a:endParaRPr lang="en-US"/>
        </a:p>
      </dgm:t>
    </dgm:pt>
    <dgm:pt modelId="{28CD85ED-A84F-4450-BDFB-E496DE2324E8}" type="sibTrans" cxnId="{AB01F451-AC37-4D9B-B14F-E9CEF8307908}">
      <dgm:prSet/>
      <dgm:spPr/>
      <dgm:t>
        <a:bodyPr/>
        <a:lstStyle/>
        <a:p>
          <a:endParaRPr lang="en-US"/>
        </a:p>
      </dgm:t>
    </dgm:pt>
    <dgm:pt modelId="{35B8364E-0E9A-4791-B772-EF9C94F2B0AD}">
      <dgm:prSet custT="1"/>
      <dgm:spPr/>
      <dgm:t>
        <a:bodyPr/>
        <a:lstStyle/>
        <a:p>
          <a:r>
            <a:rPr lang="en-US" sz="11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Calcification</a:t>
          </a:r>
          <a:endParaRPr lang="en-US" sz="1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13D152-1E6E-483F-B0D9-823A3378B284}" type="parTrans" cxnId="{A59EAB87-CCC5-41E3-8AAC-B3A31AC39D13}">
      <dgm:prSet/>
      <dgm:spPr/>
      <dgm:t>
        <a:bodyPr/>
        <a:lstStyle/>
        <a:p>
          <a:endParaRPr lang="en-US"/>
        </a:p>
      </dgm:t>
    </dgm:pt>
    <dgm:pt modelId="{63B3569A-0571-4FA8-894C-2B0676CE9998}" type="sibTrans" cxnId="{A59EAB87-CCC5-41E3-8AAC-B3A31AC39D13}">
      <dgm:prSet/>
      <dgm:spPr/>
      <dgm:t>
        <a:bodyPr/>
        <a:lstStyle/>
        <a:p>
          <a:endParaRPr lang="en-US"/>
        </a:p>
      </dgm:t>
    </dgm:pt>
    <dgm:pt modelId="{9576E69B-63A0-4251-9820-0B5A1BDF433F}" type="pres">
      <dgm:prSet presAssocID="{8E57B48D-CC9C-4F32-A220-A477D15B063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6DEDC4-7EBA-44D9-BA79-1DF0FEF4EDD6}" type="pres">
      <dgm:prSet presAssocID="{25A7E8F4-ADC6-417D-BB40-22632966A115}" presName="compNode" presStyleCnt="0"/>
      <dgm:spPr/>
      <dgm:t>
        <a:bodyPr/>
        <a:lstStyle/>
        <a:p>
          <a:endParaRPr lang="en-US"/>
        </a:p>
      </dgm:t>
    </dgm:pt>
    <dgm:pt modelId="{5532114B-66E1-4178-90FD-329B5988D4EF}" type="pres">
      <dgm:prSet presAssocID="{25A7E8F4-ADC6-417D-BB40-22632966A115}" presName="noGeometry" presStyleCnt="0"/>
      <dgm:spPr/>
      <dgm:t>
        <a:bodyPr/>
        <a:lstStyle/>
        <a:p>
          <a:endParaRPr lang="en-US"/>
        </a:p>
      </dgm:t>
    </dgm:pt>
    <dgm:pt modelId="{5EC7BB52-BCA2-4863-BC1C-57CE893001A4}" type="pres">
      <dgm:prSet presAssocID="{25A7E8F4-ADC6-417D-BB40-22632966A115}" presName="childTextVisible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E1D90-0FC4-4EDC-AB26-4EB37819CDC7}" type="pres">
      <dgm:prSet presAssocID="{25A7E8F4-ADC6-417D-BB40-22632966A115}" presName="childTextHidden" presStyleLbl="bgAccFollowNode1" presStyleIdx="0" presStyleCnt="5"/>
      <dgm:spPr/>
      <dgm:t>
        <a:bodyPr/>
        <a:lstStyle/>
        <a:p>
          <a:endParaRPr lang="en-US"/>
        </a:p>
      </dgm:t>
    </dgm:pt>
    <dgm:pt modelId="{A6E8DDB4-9E1B-4BBA-B3DC-3A86C6E4B186}" type="pres">
      <dgm:prSet presAssocID="{25A7E8F4-ADC6-417D-BB40-22632966A115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A0894-33A7-4203-84F2-FAC8F4AD16D5}" type="pres">
      <dgm:prSet presAssocID="{25A7E8F4-ADC6-417D-BB40-22632966A115}" presName="aSpace" presStyleCnt="0"/>
      <dgm:spPr/>
      <dgm:t>
        <a:bodyPr/>
        <a:lstStyle/>
        <a:p>
          <a:endParaRPr lang="en-US"/>
        </a:p>
      </dgm:t>
    </dgm:pt>
    <dgm:pt modelId="{F8470695-1C93-4CAA-BEC8-629AA2207B39}" type="pres">
      <dgm:prSet presAssocID="{80C0380F-80B9-48AD-86E2-7963A1C4DBEB}" presName="compNode" presStyleCnt="0"/>
      <dgm:spPr/>
      <dgm:t>
        <a:bodyPr/>
        <a:lstStyle/>
        <a:p>
          <a:endParaRPr lang="en-US"/>
        </a:p>
      </dgm:t>
    </dgm:pt>
    <dgm:pt modelId="{26BEA4E6-1EEC-41C8-8A9A-A68782DB29F1}" type="pres">
      <dgm:prSet presAssocID="{80C0380F-80B9-48AD-86E2-7963A1C4DBEB}" presName="noGeometry" presStyleCnt="0"/>
      <dgm:spPr/>
      <dgm:t>
        <a:bodyPr/>
        <a:lstStyle/>
        <a:p>
          <a:endParaRPr lang="en-US"/>
        </a:p>
      </dgm:t>
    </dgm:pt>
    <dgm:pt modelId="{381C258F-AA11-4252-856D-5DD50EF1E08B}" type="pres">
      <dgm:prSet presAssocID="{80C0380F-80B9-48AD-86E2-7963A1C4DBEB}" presName="childTextVisible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79C3D-CB88-43EE-B2B0-6D0DCDB56E97}" type="pres">
      <dgm:prSet presAssocID="{80C0380F-80B9-48AD-86E2-7963A1C4DBEB}" presName="childTextHidden" presStyleLbl="bgAccFollowNode1" presStyleIdx="1" presStyleCnt="5"/>
      <dgm:spPr/>
      <dgm:t>
        <a:bodyPr/>
        <a:lstStyle/>
        <a:p>
          <a:endParaRPr lang="en-US"/>
        </a:p>
      </dgm:t>
    </dgm:pt>
    <dgm:pt modelId="{B03D3E9F-AEDC-490A-91A9-703B1772EA06}" type="pres">
      <dgm:prSet presAssocID="{80C0380F-80B9-48AD-86E2-7963A1C4DBEB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FDB887-7709-4B35-8A82-EECE72222179}" type="pres">
      <dgm:prSet presAssocID="{80C0380F-80B9-48AD-86E2-7963A1C4DBEB}" presName="aSpace" presStyleCnt="0"/>
      <dgm:spPr/>
      <dgm:t>
        <a:bodyPr/>
        <a:lstStyle/>
        <a:p>
          <a:endParaRPr lang="en-US"/>
        </a:p>
      </dgm:t>
    </dgm:pt>
    <dgm:pt modelId="{DCB96E73-92F0-4DCC-8E1C-59714EF55D47}" type="pres">
      <dgm:prSet presAssocID="{BB249B17-952F-4037-9370-B8EA1BDC7EFD}" presName="compNode" presStyleCnt="0"/>
      <dgm:spPr/>
      <dgm:t>
        <a:bodyPr/>
        <a:lstStyle/>
        <a:p>
          <a:endParaRPr lang="en-US"/>
        </a:p>
      </dgm:t>
    </dgm:pt>
    <dgm:pt modelId="{8C37DD26-6B52-4DAE-B6BB-7ED226247796}" type="pres">
      <dgm:prSet presAssocID="{BB249B17-952F-4037-9370-B8EA1BDC7EFD}" presName="noGeometry" presStyleCnt="0"/>
      <dgm:spPr/>
      <dgm:t>
        <a:bodyPr/>
        <a:lstStyle/>
        <a:p>
          <a:endParaRPr lang="en-US"/>
        </a:p>
      </dgm:t>
    </dgm:pt>
    <dgm:pt modelId="{BBA6E107-DDB3-47AD-BC92-2E19BFCFBE95}" type="pres">
      <dgm:prSet presAssocID="{BB249B17-952F-4037-9370-B8EA1BDC7EFD}" presName="childTextVisible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1694E-7E49-4842-A547-813D3D759F18}" type="pres">
      <dgm:prSet presAssocID="{BB249B17-952F-4037-9370-B8EA1BDC7EFD}" presName="childTextHidden" presStyleLbl="bgAccFollowNode1" presStyleIdx="2" presStyleCnt="5"/>
      <dgm:spPr/>
      <dgm:t>
        <a:bodyPr/>
        <a:lstStyle/>
        <a:p>
          <a:endParaRPr lang="en-US"/>
        </a:p>
      </dgm:t>
    </dgm:pt>
    <dgm:pt modelId="{43A33A24-2752-41E2-B953-C1A2128EC2C4}" type="pres">
      <dgm:prSet presAssocID="{BB249B17-952F-4037-9370-B8EA1BDC7EFD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CBC46C-9FCB-442A-9F90-39DAECEAD1D9}" type="pres">
      <dgm:prSet presAssocID="{BB249B17-952F-4037-9370-B8EA1BDC7EFD}" presName="aSpace" presStyleCnt="0"/>
      <dgm:spPr/>
      <dgm:t>
        <a:bodyPr/>
        <a:lstStyle/>
        <a:p>
          <a:endParaRPr lang="en-US"/>
        </a:p>
      </dgm:t>
    </dgm:pt>
    <dgm:pt modelId="{62EC3233-34E3-46C5-8EAD-9F0FEBCBD199}" type="pres">
      <dgm:prSet presAssocID="{FFEA0769-A0A1-4951-8A4D-EA5D2D147429}" presName="compNode" presStyleCnt="0"/>
      <dgm:spPr/>
      <dgm:t>
        <a:bodyPr/>
        <a:lstStyle/>
        <a:p>
          <a:endParaRPr lang="en-US"/>
        </a:p>
      </dgm:t>
    </dgm:pt>
    <dgm:pt modelId="{78314109-496F-4F0F-8F40-AFE7CE982EA4}" type="pres">
      <dgm:prSet presAssocID="{FFEA0769-A0A1-4951-8A4D-EA5D2D147429}" presName="noGeometry" presStyleCnt="0"/>
      <dgm:spPr/>
      <dgm:t>
        <a:bodyPr/>
        <a:lstStyle/>
        <a:p>
          <a:endParaRPr lang="en-US"/>
        </a:p>
      </dgm:t>
    </dgm:pt>
    <dgm:pt modelId="{56DD46B6-A3A8-4328-9595-5641E14AB0A1}" type="pres">
      <dgm:prSet presAssocID="{FFEA0769-A0A1-4951-8A4D-EA5D2D147429}" presName="childTextVisible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67B35-3313-4423-8866-F89418ECBFB8}" type="pres">
      <dgm:prSet presAssocID="{FFEA0769-A0A1-4951-8A4D-EA5D2D147429}" presName="childTextHidden" presStyleLbl="bgAccFollowNode1" presStyleIdx="3" presStyleCnt="5"/>
      <dgm:spPr/>
      <dgm:t>
        <a:bodyPr/>
        <a:lstStyle/>
        <a:p>
          <a:endParaRPr lang="en-US"/>
        </a:p>
      </dgm:t>
    </dgm:pt>
    <dgm:pt modelId="{A00892D2-DA0F-4370-B80D-8ECEAC379950}" type="pres">
      <dgm:prSet presAssocID="{FFEA0769-A0A1-4951-8A4D-EA5D2D147429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1ACAD-E4DB-4BF8-8257-BC31C977C6AE}" type="pres">
      <dgm:prSet presAssocID="{FFEA0769-A0A1-4951-8A4D-EA5D2D147429}" presName="aSpace" presStyleCnt="0"/>
      <dgm:spPr/>
      <dgm:t>
        <a:bodyPr/>
        <a:lstStyle/>
        <a:p>
          <a:endParaRPr lang="en-US"/>
        </a:p>
      </dgm:t>
    </dgm:pt>
    <dgm:pt modelId="{831322D1-805B-44E3-910A-1B20D6578AA4}" type="pres">
      <dgm:prSet presAssocID="{CF9C3A2B-5A27-42FA-A7AC-4AA84E24F9B5}" presName="compNode" presStyleCnt="0"/>
      <dgm:spPr/>
      <dgm:t>
        <a:bodyPr/>
        <a:lstStyle/>
        <a:p>
          <a:endParaRPr lang="en-US"/>
        </a:p>
      </dgm:t>
    </dgm:pt>
    <dgm:pt modelId="{12A72FDA-3928-43B7-B2FD-6638572B4003}" type="pres">
      <dgm:prSet presAssocID="{CF9C3A2B-5A27-42FA-A7AC-4AA84E24F9B5}" presName="noGeometry" presStyleCnt="0"/>
      <dgm:spPr/>
      <dgm:t>
        <a:bodyPr/>
        <a:lstStyle/>
        <a:p>
          <a:endParaRPr lang="en-US"/>
        </a:p>
      </dgm:t>
    </dgm:pt>
    <dgm:pt modelId="{A2722B5C-E840-42C4-8CC4-FC5AD6A99A72}" type="pres">
      <dgm:prSet presAssocID="{CF9C3A2B-5A27-42FA-A7AC-4AA84E24F9B5}" presName="childTextVisible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4D269-697F-4E9D-8F9B-8FCC20EE1F7E}" type="pres">
      <dgm:prSet presAssocID="{CF9C3A2B-5A27-42FA-A7AC-4AA84E24F9B5}" presName="childTextHidden" presStyleLbl="bgAccFollowNode1" presStyleIdx="4" presStyleCnt="5"/>
      <dgm:spPr/>
      <dgm:t>
        <a:bodyPr/>
        <a:lstStyle/>
        <a:p>
          <a:endParaRPr lang="en-US"/>
        </a:p>
      </dgm:t>
    </dgm:pt>
    <dgm:pt modelId="{9F0BAAD7-90AD-4AFF-9344-8246249F4F04}" type="pres">
      <dgm:prSet presAssocID="{CF9C3A2B-5A27-42FA-A7AC-4AA84E24F9B5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3F0B38-EE55-4485-AD13-119728EDA104}" srcId="{FFEA0769-A0A1-4951-8A4D-EA5D2D147429}" destId="{FCEEFC96-0C3B-4B8E-B411-CCBB274CFD69}" srcOrd="0" destOrd="0" parTransId="{1D79328C-3EF7-450B-9780-1EA908F85BF4}" sibTransId="{E66A8ED1-DF55-46F1-B6C8-F985DCEF465B}"/>
    <dgm:cxn modelId="{66813F96-7FFA-4D34-B045-0677547466CA}" srcId="{8E57B48D-CC9C-4F32-A220-A477D15B0639}" destId="{25A7E8F4-ADC6-417D-BB40-22632966A115}" srcOrd="0" destOrd="0" parTransId="{D9FDDA42-A28E-4FF0-B157-B5BF28A951B7}" sibTransId="{3022B3C1-4A14-45CE-9236-593A787F6BBD}"/>
    <dgm:cxn modelId="{7B5E0E53-7923-4ADF-BECE-1B833EA001FB}" srcId="{8E57B48D-CC9C-4F32-A220-A477D15B0639}" destId="{BB249B17-952F-4037-9370-B8EA1BDC7EFD}" srcOrd="2" destOrd="0" parTransId="{4D5D18AC-300A-4DBC-9F40-AACD27F8077E}" sibTransId="{AEC9E3D6-8026-4C5D-8060-2FEDE1332804}"/>
    <dgm:cxn modelId="{CC6F8178-E26D-4349-9287-78784189E78D}" srcId="{CF9C3A2B-5A27-42FA-A7AC-4AA84E24F9B5}" destId="{DE9148DC-7F99-4CB3-98F1-D557006C1266}" srcOrd="0" destOrd="0" parTransId="{20524E5D-40E3-464B-B980-496A17B1BDC0}" sibTransId="{3B1672B9-8D70-481A-AFEF-CD53D7B54049}"/>
    <dgm:cxn modelId="{3B9A41DB-E8CC-4E58-9513-1816E479DC2E}" srcId="{8E57B48D-CC9C-4F32-A220-A477D15B0639}" destId="{FFEA0769-A0A1-4951-8A4D-EA5D2D147429}" srcOrd="3" destOrd="0" parTransId="{64B41780-1486-4ACA-96F5-E2E3076392C6}" sibTransId="{353F345D-9D84-4E06-85BB-FDE362CC8E0C}"/>
    <dgm:cxn modelId="{6D15E693-7247-4447-85EB-EF369ABCD14E}" type="presOf" srcId="{FFEA0769-A0A1-4951-8A4D-EA5D2D147429}" destId="{A00892D2-DA0F-4370-B80D-8ECEAC379950}" srcOrd="0" destOrd="0" presId="urn:microsoft.com/office/officeart/2005/8/layout/hProcess6"/>
    <dgm:cxn modelId="{36631251-2498-4CF7-AC98-4872ABF911B3}" type="presOf" srcId="{4F01B32C-31AA-4388-9C26-542EB519ED88}" destId="{5E279C3D-CB88-43EE-B2B0-6D0DCDB56E97}" srcOrd="1" destOrd="0" presId="urn:microsoft.com/office/officeart/2005/8/layout/hProcess6"/>
    <dgm:cxn modelId="{C03F072A-4819-4CAC-93DA-1EA124E28A87}" type="presOf" srcId="{8E57B48D-CC9C-4F32-A220-A477D15B0639}" destId="{9576E69B-63A0-4251-9820-0B5A1BDF433F}" srcOrd="0" destOrd="0" presId="urn:microsoft.com/office/officeart/2005/8/layout/hProcess6"/>
    <dgm:cxn modelId="{4394C508-562C-4043-BB6E-7D7FA1DBC685}" type="presOf" srcId="{CF9C3A2B-5A27-42FA-A7AC-4AA84E24F9B5}" destId="{9F0BAAD7-90AD-4AFF-9344-8246249F4F04}" srcOrd="0" destOrd="0" presId="urn:microsoft.com/office/officeart/2005/8/layout/hProcess6"/>
    <dgm:cxn modelId="{6AAA4922-F4D7-444D-B91E-70D445187B49}" type="presOf" srcId="{BB249B17-952F-4037-9370-B8EA1BDC7EFD}" destId="{43A33A24-2752-41E2-B953-C1A2128EC2C4}" srcOrd="0" destOrd="0" presId="urn:microsoft.com/office/officeart/2005/8/layout/hProcess6"/>
    <dgm:cxn modelId="{931423F6-6553-4223-B204-454258E70E57}" type="presOf" srcId="{35B8364E-0E9A-4791-B772-EF9C94F2B0AD}" destId="{BBA6E107-DDB3-47AD-BC92-2E19BFCFBE95}" srcOrd="0" destOrd="0" presId="urn:microsoft.com/office/officeart/2005/8/layout/hProcess6"/>
    <dgm:cxn modelId="{FFBF5841-497D-4F5B-B4B7-1E3DB2E6D29D}" srcId="{8E57B48D-CC9C-4F32-A220-A477D15B0639}" destId="{80C0380F-80B9-48AD-86E2-7963A1C4DBEB}" srcOrd="1" destOrd="0" parTransId="{F663D8FF-102B-43F0-BBF0-E930853FA982}" sibTransId="{32F13152-8461-4BE0-A2FA-03695AD915D9}"/>
    <dgm:cxn modelId="{A6FDD986-D142-410B-AA02-0722C66852A5}" type="presOf" srcId="{DE9148DC-7F99-4CB3-98F1-D557006C1266}" destId="{3224D269-697F-4E9D-8F9B-8FCC20EE1F7E}" srcOrd="1" destOrd="0" presId="urn:microsoft.com/office/officeart/2005/8/layout/hProcess6"/>
    <dgm:cxn modelId="{EF01659B-5023-4C0B-A747-F4305D098C1E}" srcId="{8E57B48D-CC9C-4F32-A220-A477D15B0639}" destId="{CF9C3A2B-5A27-42FA-A7AC-4AA84E24F9B5}" srcOrd="4" destOrd="0" parTransId="{11654E0D-3EA5-485B-A577-2685A3209BC7}" sibTransId="{BE88B3D8-D7A7-4711-9D2C-BBCFED3EF16D}"/>
    <dgm:cxn modelId="{96BC0C87-4FF0-4628-80B8-B6B9F2C03872}" type="presOf" srcId="{DE9148DC-7F99-4CB3-98F1-D557006C1266}" destId="{A2722B5C-E840-42C4-8CC4-FC5AD6A99A72}" srcOrd="0" destOrd="0" presId="urn:microsoft.com/office/officeart/2005/8/layout/hProcess6"/>
    <dgm:cxn modelId="{AB01F451-AC37-4D9B-B14F-E9CEF8307908}" srcId="{80C0380F-80B9-48AD-86E2-7963A1C4DBEB}" destId="{4F01B32C-31AA-4388-9C26-542EB519ED88}" srcOrd="0" destOrd="0" parTransId="{6CD36951-33E5-4F4E-A35C-829B6737F5EF}" sibTransId="{28CD85ED-A84F-4450-BDFB-E496DE2324E8}"/>
    <dgm:cxn modelId="{847C50E3-C291-4C7B-8569-CC07C8F93CAC}" type="presOf" srcId="{D2FE74B7-19A1-4F92-BC85-615D06B45180}" destId="{5EC7BB52-BCA2-4863-BC1C-57CE893001A4}" srcOrd="0" destOrd="0" presId="urn:microsoft.com/office/officeart/2005/8/layout/hProcess6"/>
    <dgm:cxn modelId="{C665AC6F-E480-477D-BC57-94457C8EDFEB}" type="presOf" srcId="{FCEEFC96-0C3B-4B8E-B411-CCBB274CFD69}" destId="{4CD67B35-3313-4423-8866-F89418ECBFB8}" srcOrd="1" destOrd="0" presId="urn:microsoft.com/office/officeart/2005/8/layout/hProcess6"/>
    <dgm:cxn modelId="{F0A1B631-2B9C-42C1-A7AC-3DF371229165}" type="presOf" srcId="{FCEEFC96-0C3B-4B8E-B411-CCBB274CFD69}" destId="{56DD46B6-A3A8-4328-9595-5641E14AB0A1}" srcOrd="0" destOrd="0" presId="urn:microsoft.com/office/officeart/2005/8/layout/hProcess6"/>
    <dgm:cxn modelId="{9EDF3D62-F17E-4E00-BBE3-3DE31E18D1CF}" type="presOf" srcId="{25A7E8F4-ADC6-417D-BB40-22632966A115}" destId="{A6E8DDB4-9E1B-4BBA-B3DC-3A86C6E4B186}" srcOrd="0" destOrd="0" presId="urn:microsoft.com/office/officeart/2005/8/layout/hProcess6"/>
    <dgm:cxn modelId="{C956CD87-A10E-4B59-BA4E-2C2B58A67107}" type="presOf" srcId="{80C0380F-80B9-48AD-86E2-7963A1C4DBEB}" destId="{B03D3E9F-AEDC-490A-91A9-703B1772EA06}" srcOrd="0" destOrd="0" presId="urn:microsoft.com/office/officeart/2005/8/layout/hProcess6"/>
    <dgm:cxn modelId="{A59EAB87-CCC5-41E3-8AAC-B3A31AC39D13}" srcId="{BB249B17-952F-4037-9370-B8EA1BDC7EFD}" destId="{35B8364E-0E9A-4791-B772-EF9C94F2B0AD}" srcOrd="0" destOrd="0" parTransId="{9013D152-1E6E-483F-B0D9-823A3378B284}" sibTransId="{63B3569A-0571-4FA8-894C-2B0676CE9998}"/>
    <dgm:cxn modelId="{374BB365-FAB5-4D7C-AA5C-D585B751634A}" srcId="{25A7E8F4-ADC6-417D-BB40-22632966A115}" destId="{D2FE74B7-19A1-4F92-BC85-615D06B45180}" srcOrd="0" destOrd="0" parTransId="{10386FE4-A133-4970-8525-C654E4433D53}" sibTransId="{263CAD71-A30F-4F60-AC94-E728D3DF9E18}"/>
    <dgm:cxn modelId="{29629240-D46A-4D0C-AD47-9E8BE3919890}" type="presOf" srcId="{D2FE74B7-19A1-4F92-BC85-615D06B45180}" destId="{932E1D90-0FC4-4EDC-AB26-4EB37819CDC7}" srcOrd="1" destOrd="0" presId="urn:microsoft.com/office/officeart/2005/8/layout/hProcess6"/>
    <dgm:cxn modelId="{FB5C9A7E-0CFB-46E0-86C0-EDAA56709DA8}" type="presOf" srcId="{35B8364E-0E9A-4791-B772-EF9C94F2B0AD}" destId="{CA81694E-7E49-4842-A547-813D3D759F18}" srcOrd="1" destOrd="0" presId="urn:microsoft.com/office/officeart/2005/8/layout/hProcess6"/>
    <dgm:cxn modelId="{A10226A8-32DC-4A17-BF5D-310A570CCE27}" type="presOf" srcId="{4F01B32C-31AA-4388-9C26-542EB519ED88}" destId="{381C258F-AA11-4252-856D-5DD50EF1E08B}" srcOrd="0" destOrd="0" presId="urn:microsoft.com/office/officeart/2005/8/layout/hProcess6"/>
    <dgm:cxn modelId="{FE729203-667D-423C-B611-2ECE3C07A2A8}" type="presParOf" srcId="{9576E69B-63A0-4251-9820-0B5A1BDF433F}" destId="{A66DEDC4-7EBA-44D9-BA79-1DF0FEF4EDD6}" srcOrd="0" destOrd="0" presId="urn:microsoft.com/office/officeart/2005/8/layout/hProcess6"/>
    <dgm:cxn modelId="{FD7B4B81-C85C-4923-B769-CBAC9FED2996}" type="presParOf" srcId="{A66DEDC4-7EBA-44D9-BA79-1DF0FEF4EDD6}" destId="{5532114B-66E1-4178-90FD-329B5988D4EF}" srcOrd="0" destOrd="0" presId="urn:microsoft.com/office/officeart/2005/8/layout/hProcess6"/>
    <dgm:cxn modelId="{DF19A735-BD20-4A04-BC04-102529F247DD}" type="presParOf" srcId="{A66DEDC4-7EBA-44D9-BA79-1DF0FEF4EDD6}" destId="{5EC7BB52-BCA2-4863-BC1C-57CE893001A4}" srcOrd="1" destOrd="0" presId="urn:microsoft.com/office/officeart/2005/8/layout/hProcess6"/>
    <dgm:cxn modelId="{EFD4BC69-3D42-4916-BF8B-E31C86FCB8F1}" type="presParOf" srcId="{A66DEDC4-7EBA-44D9-BA79-1DF0FEF4EDD6}" destId="{932E1D90-0FC4-4EDC-AB26-4EB37819CDC7}" srcOrd="2" destOrd="0" presId="urn:microsoft.com/office/officeart/2005/8/layout/hProcess6"/>
    <dgm:cxn modelId="{A28F6358-09F9-486C-AD51-03C946BD295E}" type="presParOf" srcId="{A66DEDC4-7EBA-44D9-BA79-1DF0FEF4EDD6}" destId="{A6E8DDB4-9E1B-4BBA-B3DC-3A86C6E4B186}" srcOrd="3" destOrd="0" presId="urn:microsoft.com/office/officeart/2005/8/layout/hProcess6"/>
    <dgm:cxn modelId="{5B1E34CD-6B54-42F5-8B81-A4D4DC0373A5}" type="presParOf" srcId="{9576E69B-63A0-4251-9820-0B5A1BDF433F}" destId="{B38A0894-33A7-4203-84F2-FAC8F4AD16D5}" srcOrd="1" destOrd="0" presId="urn:microsoft.com/office/officeart/2005/8/layout/hProcess6"/>
    <dgm:cxn modelId="{639F18A5-186C-4A93-A3A9-124EF76CFDFC}" type="presParOf" srcId="{9576E69B-63A0-4251-9820-0B5A1BDF433F}" destId="{F8470695-1C93-4CAA-BEC8-629AA2207B39}" srcOrd="2" destOrd="0" presId="urn:microsoft.com/office/officeart/2005/8/layout/hProcess6"/>
    <dgm:cxn modelId="{142F3E1D-EDFA-416B-9597-ACE0FD586B7E}" type="presParOf" srcId="{F8470695-1C93-4CAA-BEC8-629AA2207B39}" destId="{26BEA4E6-1EEC-41C8-8A9A-A68782DB29F1}" srcOrd="0" destOrd="0" presId="urn:microsoft.com/office/officeart/2005/8/layout/hProcess6"/>
    <dgm:cxn modelId="{FC499DE4-C19C-4749-B9E6-BE2DDC1DB305}" type="presParOf" srcId="{F8470695-1C93-4CAA-BEC8-629AA2207B39}" destId="{381C258F-AA11-4252-856D-5DD50EF1E08B}" srcOrd="1" destOrd="0" presId="urn:microsoft.com/office/officeart/2005/8/layout/hProcess6"/>
    <dgm:cxn modelId="{3C7FAD5E-49BE-4611-9180-F22BFECB252F}" type="presParOf" srcId="{F8470695-1C93-4CAA-BEC8-629AA2207B39}" destId="{5E279C3D-CB88-43EE-B2B0-6D0DCDB56E97}" srcOrd="2" destOrd="0" presId="urn:microsoft.com/office/officeart/2005/8/layout/hProcess6"/>
    <dgm:cxn modelId="{6F5BC1FB-0281-47E6-AFB2-F29EF89CE59E}" type="presParOf" srcId="{F8470695-1C93-4CAA-BEC8-629AA2207B39}" destId="{B03D3E9F-AEDC-490A-91A9-703B1772EA06}" srcOrd="3" destOrd="0" presId="urn:microsoft.com/office/officeart/2005/8/layout/hProcess6"/>
    <dgm:cxn modelId="{0A37EFAD-B368-4A9C-8ED8-CE16E0D86175}" type="presParOf" srcId="{9576E69B-63A0-4251-9820-0B5A1BDF433F}" destId="{A7FDB887-7709-4B35-8A82-EECE72222179}" srcOrd="3" destOrd="0" presId="urn:microsoft.com/office/officeart/2005/8/layout/hProcess6"/>
    <dgm:cxn modelId="{760192C4-13BC-442E-A4E6-62532B9C0B22}" type="presParOf" srcId="{9576E69B-63A0-4251-9820-0B5A1BDF433F}" destId="{DCB96E73-92F0-4DCC-8E1C-59714EF55D47}" srcOrd="4" destOrd="0" presId="urn:microsoft.com/office/officeart/2005/8/layout/hProcess6"/>
    <dgm:cxn modelId="{07FBA0BE-FD22-4C73-BC36-E5ED724555D5}" type="presParOf" srcId="{DCB96E73-92F0-4DCC-8E1C-59714EF55D47}" destId="{8C37DD26-6B52-4DAE-B6BB-7ED226247796}" srcOrd="0" destOrd="0" presId="urn:microsoft.com/office/officeart/2005/8/layout/hProcess6"/>
    <dgm:cxn modelId="{5BBC97DE-483A-48BB-B57A-BAE6E909C9F9}" type="presParOf" srcId="{DCB96E73-92F0-4DCC-8E1C-59714EF55D47}" destId="{BBA6E107-DDB3-47AD-BC92-2E19BFCFBE95}" srcOrd="1" destOrd="0" presId="urn:microsoft.com/office/officeart/2005/8/layout/hProcess6"/>
    <dgm:cxn modelId="{44B66F85-E672-49B7-B4A9-030D6B6F4605}" type="presParOf" srcId="{DCB96E73-92F0-4DCC-8E1C-59714EF55D47}" destId="{CA81694E-7E49-4842-A547-813D3D759F18}" srcOrd="2" destOrd="0" presId="urn:microsoft.com/office/officeart/2005/8/layout/hProcess6"/>
    <dgm:cxn modelId="{A09D260B-9C70-4DCE-965A-0A71D885526E}" type="presParOf" srcId="{DCB96E73-92F0-4DCC-8E1C-59714EF55D47}" destId="{43A33A24-2752-41E2-B953-C1A2128EC2C4}" srcOrd="3" destOrd="0" presId="urn:microsoft.com/office/officeart/2005/8/layout/hProcess6"/>
    <dgm:cxn modelId="{A7267659-7571-4E38-97D5-1C787C747C17}" type="presParOf" srcId="{9576E69B-63A0-4251-9820-0B5A1BDF433F}" destId="{74CBC46C-9FCB-442A-9F90-39DAECEAD1D9}" srcOrd="5" destOrd="0" presId="urn:microsoft.com/office/officeart/2005/8/layout/hProcess6"/>
    <dgm:cxn modelId="{CCC2E3BA-E987-454C-9A13-EAAA7CC5F3D5}" type="presParOf" srcId="{9576E69B-63A0-4251-9820-0B5A1BDF433F}" destId="{62EC3233-34E3-46C5-8EAD-9F0FEBCBD199}" srcOrd="6" destOrd="0" presId="urn:microsoft.com/office/officeart/2005/8/layout/hProcess6"/>
    <dgm:cxn modelId="{E0442D74-D206-457D-8A56-5EEBB4CB6DAE}" type="presParOf" srcId="{62EC3233-34E3-46C5-8EAD-9F0FEBCBD199}" destId="{78314109-496F-4F0F-8F40-AFE7CE982EA4}" srcOrd="0" destOrd="0" presId="urn:microsoft.com/office/officeart/2005/8/layout/hProcess6"/>
    <dgm:cxn modelId="{7A43DFC4-6072-4076-849B-70F0224A41CC}" type="presParOf" srcId="{62EC3233-34E3-46C5-8EAD-9F0FEBCBD199}" destId="{56DD46B6-A3A8-4328-9595-5641E14AB0A1}" srcOrd="1" destOrd="0" presId="urn:microsoft.com/office/officeart/2005/8/layout/hProcess6"/>
    <dgm:cxn modelId="{AA0E1ADC-C820-4187-AA43-FE77C7F93CD0}" type="presParOf" srcId="{62EC3233-34E3-46C5-8EAD-9F0FEBCBD199}" destId="{4CD67B35-3313-4423-8866-F89418ECBFB8}" srcOrd="2" destOrd="0" presId="urn:microsoft.com/office/officeart/2005/8/layout/hProcess6"/>
    <dgm:cxn modelId="{6CCCF211-0BBD-4290-B0B8-46E208D4B1E7}" type="presParOf" srcId="{62EC3233-34E3-46C5-8EAD-9F0FEBCBD199}" destId="{A00892D2-DA0F-4370-B80D-8ECEAC379950}" srcOrd="3" destOrd="0" presId="urn:microsoft.com/office/officeart/2005/8/layout/hProcess6"/>
    <dgm:cxn modelId="{2CD13084-F4FA-4BDF-8E9A-7B8A39BD3602}" type="presParOf" srcId="{9576E69B-63A0-4251-9820-0B5A1BDF433F}" destId="{98B1ACAD-E4DB-4BF8-8257-BC31C977C6AE}" srcOrd="7" destOrd="0" presId="urn:microsoft.com/office/officeart/2005/8/layout/hProcess6"/>
    <dgm:cxn modelId="{C08DB4B5-512F-4260-8B14-37057FC89B0F}" type="presParOf" srcId="{9576E69B-63A0-4251-9820-0B5A1BDF433F}" destId="{831322D1-805B-44E3-910A-1B20D6578AA4}" srcOrd="8" destOrd="0" presId="urn:microsoft.com/office/officeart/2005/8/layout/hProcess6"/>
    <dgm:cxn modelId="{6AD52CD6-7BA4-4045-B286-45CA5CB0EE52}" type="presParOf" srcId="{831322D1-805B-44E3-910A-1B20D6578AA4}" destId="{12A72FDA-3928-43B7-B2FD-6638572B4003}" srcOrd="0" destOrd="0" presId="urn:microsoft.com/office/officeart/2005/8/layout/hProcess6"/>
    <dgm:cxn modelId="{FD6A8BA5-DD41-4D05-A8E6-6AB4A5111846}" type="presParOf" srcId="{831322D1-805B-44E3-910A-1B20D6578AA4}" destId="{A2722B5C-E840-42C4-8CC4-FC5AD6A99A72}" srcOrd="1" destOrd="0" presId="urn:microsoft.com/office/officeart/2005/8/layout/hProcess6"/>
    <dgm:cxn modelId="{6506EB5A-8D90-4594-9E26-07CB2838381D}" type="presParOf" srcId="{831322D1-805B-44E3-910A-1B20D6578AA4}" destId="{3224D269-697F-4E9D-8F9B-8FCC20EE1F7E}" srcOrd="2" destOrd="0" presId="urn:microsoft.com/office/officeart/2005/8/layout/hProcess6"/>
    <dgm:cxn modelId="{62A27508-ADB4-40D8-ABCF-56D8DF9F9321}" type="presParOf" srcId="{831322D1-805B-44E3-910A-1B20D6578AA4}" destId="{9F0BAAD7-90AD-4AFF-9344-8246249F4F0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Tràn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tĩnh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cửa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sau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abcess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THÀNH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túi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A0E79EF-4147-4AEF-8EEA-5C1C8E6CBB5E}" type="pres">
      <dgm:prSet presAssocID="{CE200711-CD11-44A6-B69E-70DBB2C272E6}" presName="Name1" presStyleCnt="0"/>
      <dgm:spPr/>
      <dgm:t>
        <a:bodyPr/>
        <a:lstStyle/>
        <a:p>
          <a:endParaRPr lang="en-US"/>
        </a:p>
      </dgm:t>
    </dgm:pt>
    <dgm:pt modelId="{22579CE8-97C3-4473-8383-E3D4C32C6D52}" type="pres">
      <dgm:prSet presAssocID="{CE200711-CD11-44A6-B69E-70DBB2C272E6}" presName="cycle" presStyleCnt="0"/>
      <dgm:spPr/>
      <dgm:t>
        <a:bodyPr/>
        <a:lstStyle/>
        <a:p>
          <a:endParaRPr lang="en-US"/>
        </a:p>
      </dgm:t>
    </dgm:pt>
    <dgm:pt modelId="{28A25423-C234-4D37-9882-6858E3606462}" type="pres">
      <dgm:prSet presAssocID="{CE200711-CD11-44A6-B69E-70DBB2C272E6}" presName="srcNode" presStyleLbl="node1" presStyleIdx="0" presStyleCnt="5"/>
      <dgm:spPr/>
      <dgm:t>
        <a:bodyPr/>
        <a:lstStyle/>
        <a:p>
          <a:endParaRPr lang="en-US"/>
        </a:p>
      </dgm:t>
    </dgm:pt>
    <dgm:pt modelId="{37C01AAE-1895-4780-8356-DDCEB143C642}" type="pres">
      <dgm:prSet presAssocID="{CE200711-CD11-44A6-B69E-70DBB2C272E6}" presName="conn" presStyleLbl="parChTrans1D2" presStyleIdx="0" presStyleCnt="1"/>
      <dgm:spPr/>
      <dgm:t>
        <a:bodyPr/>
        <a:lstStyle/>
        <a:p>
          <a:endParaRPr lang="en-US"/>
        </a:p>
      </dgm:t>
    </dgm:pt>
    <dgm:pt modelId="{3B93BD44-28C0-46FC-A105-C5CF6DF9EA30}" type="pres">
      <dgm:prSet presAssocID="{CE200711-CD11-44A6-B69E-70DBB2C272E6}" presName="extraNode" presStyleLbl="node1" presStyleIdx="0" presStyleCnt="5"/>
      <dgm:spPr/>
      <dgm:t>
        <a:bodyPr/>
        <a:lstStyle/>
        <a:p>
          <a:endParaRPr lang="en-US"/>
        </a:p>
      </dgm:t>
    </dgm:pt>
    <dgm:pt modelId="{0B67F4A6-D183-486A-8895-C6DA840A3FBE}" type="pres">
      <dgm:prSet presAssocID="{CE200711-CD11-44A6-B69E-70DBB2C272E6}" presName="dstNode" presStyleLbl="node1" presStyleIdx="0" presStyleCnt="5"/>
      <dgm:spPr/>
      <dgm:t>
        <a:bodyPr/>
        <a:lstStyle/>
        <a:p>
          <a:endParaRPr lang="en-US"/>
        </a:p>
      </dgm:t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7E647-753E-4220-92BE-426D856B7C37}" type="pres">
      <dgm:prSet presAssocID="{E489630E-242C-458A-AB48-22212BE1EEDD}" presName="accent_1" presStyleCnt="0"/>
      <dgm:spPr/>
      <dgm:t>
        <a:bodyPr/>
        <a:lstStyle/>
        <a:p>
          <a:endParaRPr lang="en-US"/>
        </a:p>
      </dgm:t>
    </dgm:pt>
    <dgm:pt modelId="{2BD45455-D992-470E-B6F6-BD9F98094A6D}" type="pres">
      <dgm:prSet presAssocID="{E489630E-242C-458A-AB48-22212BE1EEDD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945C-61FC-403C-ACB2-50DB416DD334}" type="pres">
      <dgm:prSet presAssocID="{B0C5DCA9-89A4-49A7-884C-0BD066B61997}" presName="accent_2" presStyleCnt="0"/>
      <dgm:spPr/>
      <dgm:t>
        <a:bodyPr/>
        <a:lstStyle/>
        <a:p>
          <a:endParaRPr lang="en-US"/>
        </a:p>
      </dgm:t>
    </dgm:pt>
    <dgm:pt modelId="{A53B980D-7102-4CE8-81CA-9FE21CF50FC3}" type="pres">
      <dgm:prSet presAssocID="{B0C5DCA9-89A4-49A7-884C-0BD066B61997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B273-7D44-4FB8-AA4C-AF58A073FC35}" type="pres">
      <dgm:prSet presAssocID="{28AE97D7-8292-42DC-AC39-D8733F862478}" presName="accent_3" presStyleCnt="0"/>
      <dgm:spPr/>
      <dgm:t>
        <a:bodyPr/>
        <a:lstStyle/>
        <a:p>
          <a:endParaRPr lang="en-US"/>
        </a:p>
      </dgm:t>
    </dgm:pt>
    <dgm:pt modelId="{F1A223D2-9552-4FA0-A865-7677D586DEA7}" type="pres">
      <dgm:prSet presAssocID="{28AE97D7-8292-42DC-AC39-D8733F862478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6B644-C6AD-4F40-8B9D-F52EFBA2BC99}" type="pres">
      <dgm:prSet presAssocID="{16E24A71-5664-470D-A306-20C8DEE77366}" presName="accent_4" presStyleCnt="0"/>
      <dgm:spPr/>
      <dgm:t>
        <a:bodyPr/>
        <a:lstStyle/>
        <a:p>
          <a:endParaRPr lang="en-US"/>
        </a:p>
      </dgm:t>
    </dgm:pt>
    <dgm:pt modelId="{33400B1C-2C3B-4015-B392-E1B02EA2B602}" type="pres">
      <dgm:prSet presAssocID="{16E24A71-5664-470D-A306-20C8DEE77366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CC7E3-BEBC-4600-B42F-6CBD3DCCD710}" type="pres">
      <dgm:prSet presAssocID="{ACD3D521-9F04-4FDA-9D04-7229634E48A1}" presName="accent_5" presStyleCnt="0"/>
      <dgm:spPr/>
      <dgm:t>
        <a:bodyPr/>
        <a:lstStyle/>
        <a:p>
          <a:endParaRPr lang="en-US"/>
        </a:p>
      </dgm:t>
    </dgm:pt>
    <dgm:pt modelId="{F573F550-1E3F-4BF3-A721-E29E6A6276FF}" type="pres">
      <dgm:prSet presAssocID="{ACD3D521-9F04-4FDA-9D04-7229634E48A1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2A682A75-7F89-4EA5-9D88-C0311996CC6C}" type="presOf" srcId="{E489630E-242C-458A-AB48-22212BE1EEDD}" destId="{44B87003-D987-46CB-8A7D-1438AC8F389E}" srcOrd="0" destOrd="0" presId="urn:microsoft.com/office/officeart/2008/layout/VerticalCurvedList"/>
    <dgm:cxn modelId="{51C34A6B-81F3-456D-9AE1-009B811CCEE1}" type="presOf" srcId="{6449D79A-77F4-404E-97AC-AE40A385220F}" destId="{37C01AAE-1895-4780-8356-DDCEB143C642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AE6EBA47-FB5B-424E-A161-B278569C9000}" type="presOf" srcId="{28AE97D7-8292-42DC-AC39-D8733F862478}" destId="{CEE55DB5-8DC8-489C-838D-B45DC2762451}" srcOrd="0" destOrd="0" presId="urn:microsoft.com/office/officeart/2008/layout/VerticalCurvedList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9B8E938A-21D9-4A5B-A253-1850075DC4BE}" type="presOf" srcId="{16E24A71-5664-470D-A306-20C8DEE77366}" destId="{556E8726-B26D-4A38-A3D9-733DC010CA73}" srcOrd="0" destOrd="0" presId="urn:microsoft.com/office/officeart/2008/layout/VerticalCurvedList"/>
    <dgm:cxn modelId="{013A1AB3-55A5-413E-9A05-C2E61162A624}" type="presOf" srcId="{ACD3D521-9F04-4FDA-9D04-7229634E48A1}" destId="{E25C19BF-E049-4E5A-8C48-7912B1C3A801}" srcOrd="0" destOrd="0" presId="urn:microsoft.com/office/officeart/2008/layout/VerticalCurvedList"/>
    <dgm:cxn modelId="{84B42DA1-D7AB-4919-8F55-186C3FF47AED}" type="presOf" srcId="{B0C5DCA9-89A4-49A7-884C-0BD066B61997}" destId="{4773BDA0-2B11-4C4F-8C6A-1C75BF4A31D8}" srcOrd="0" destOrd="0" presId="urn:microsoft.com/office/officeart/2008/layout/VerticalCurvedList"/>
    <dgm:cxn modelId="{B85EE0A7-125E-4139-9D93-1AE816AB715B}" type="presOf" srcId="{CE200711-CD11-44A6-B69E-70DBB2C272E6}" destId="{1D787849-0D6B-4821-A73D-7EE5D88E373E}" srcOrd="0" destOrd="0" presId="urn:microsoft.com/office/officeart/2008/layout/VerticalCurvedList"/>
    <dgm:cxn modelId="{B5E9F24C-E055-4F11-9675-2832141C4ED9}" type="presParOf" srcId="{1D787849-0D6B-4821-A73D-7EE5D88E373E}" destId="{7A0E79EF-4147-4AEF-8EEA-5C1C8E6CBB5E}" srcOrd="0" destOrd="0" presId="urn:microsoft.com/office/officeart/2008/layout/VerticalCurvedList"/>
    <dgm:cxn modelId="{3950657A-3CA5-4E96-8011-4CCB7D162D46}" type="presParOf" srcId="{7A0E79EF-4147-4AEF-8EEA-5C1C8E6CBB5E}" destId="{22579CE8-97C3-4473-8383-E3D4C32C6D52}" srcOrd="0" destOrd="0" presId="urn:microsoft.com/office/officeart/2008/layout/VerticalCurvedList"/>
    <dgm:cxn modelId="{1C925E5E-B272-4745-8378-04F040D7CCCB}" type="presParOf" srcId="{22579CE8-97C3-4473-8383-E3D4C32C6D52}" destId="{28A25423-C234-4D37-9882-6858E3606462}" srcOrd="0" destOrd="0" presId="urn:microsoft.com/office/officeart/2008/layout/VerticalCurvedList"/>
    <dgm:cxn modelId="{8CB77356-632E-4892-9AE8-E24A6D33C55E}" type="presParOf" srcId="{22579CE8-97C3-4473-8383-E3D4C32C6D52}" destId="{37C01AAE-1895-4780-8356-DDCEB143C642}" srcOrd="1" destOrd="0" presId="urn:microsoft.com/office/officeart/2008/layout/VerticalCurvedList"/>
    <dgm:cxn modelId="{27EF5C1F-1A31-40B2-90FB-9AE5C1348B48}" type="presParOf" srcId="{22579CE8-97C3-4473-8383-E3D4C32C6D52}" destId="{3B93BD44-28C0-46FC-A105-C5CF6DF9EA30}" srcOrd="2" destOrd="0" presId="urn:microsoft.com/office/officeart/2008/layout/VerticalCurvedList"/>
    <dgm:cxn modelId="{C9E02D11-D811-45E9-AC6B-F97F5A343DB4}" type="presParOf" srcId="{22579CE8-97C3-4473-8383-E3D4C32C6D52}" destId="{0B67F4A6-D183-486A-8895-C6DA840A3FBE}" srcOrd="3" destOrd="0" presId="urn:microsoft.com/office/officeart/2008/layout/VerticalCurvedList"/>
    <dgm:cxn modelId="{359FB47F-91E4-4028-8FAA-783E78BADDE8}" type="presParOf" srcId="{7A0E79EF-4147-4AEF-8EEA-5C1C8E6CBB5E}" destId="{44B87003-D987-46CB-8A7D-1438AC8F389E}" srcOrd="1" destOrd="0" presId="urn:microsoft.com/office/officeart/2008/layout/VerticalCurvedList"/>
    <dgm:cxn modelId="{A80988DC-7C87-4A83-A720-AC4842967554}" type="presParOf" srcId="{7A0E79EF-4147-4AEF-8EEA-5C1C8E6CBB5E}" destId="{EB67E647-753E-4220-92BE-426D856B7C37}" srcOrd="2" destOrd="0" presId="urn:microsoft.com/office/officeart/2008/layout/VerticalCurvedList"/>
    <dgm:cxn modelId="{BC2EE5F5-B0A4-457B-9E9B-5CBD53829A0F}" type="presParOf" srcId="{EB67E647-753E-4220-92BE-426D856B7C37}" destId="{2BD45455-D992-470E-B6F6-BD9F98094A6D}" srcOrd="0" destOrd="0" presId="urn:microsoft.com/office/officeart/2008/layout/VerticalCurvedList"/>
    <dgm:cxn modelId="{62D4BAD4-F2DE-4E97-8489-D94B572DE94F}" type="presParOf" srcId="{7A0E79EF-4147-4AEF-8EEA-5C1C8E6CBB5E}" destId="{4773BDA0-2B11-4C4F-8C6A-1C75BF4A31D8}" srcOrd="3" destOrd="0" presId="urn:microsoft.com/office/officeart/2008/layout/VerticalCurvedList"/>
    <dgm:cxn modelId="{86A67998-CED6-4399-BD5D-D61BA059B9A8}" type="presParOf" srcId="{7A0E79EF-4147-4AEF-8EEA-5C1C8E6CBB5E}" destId="{2E43945C-61FC-403C-ACB2-50DB416DD334}" srcOrd="4" destOrd="0" presId="urn:microsoft.com/office/officeart/2008/layout/VerticalCurvedList"/>
    <dgm:cxn modelId="{2B44C3AF-AEA3-4800-8D0A-69D98F39085F}" type="presParOf" srcId="{2E43945C-61FC-403C-ACB2-50DB416DD334}" destId="{A53B980D-7102-4CE8-81CA-9FE21CF50FC3}" srcOrd="0" destOrd="0" presId="urn:microsoft.com/office/officeart/2008/layout/VerticalCurvedList"/>
    <dgm:cxn modelId="{FBA9431F-C861-4A7D-BDF1-20F7D278B70B}" type="presParOf" srcId="{7A0E79EF-4147-4AEF-8EEA-5C1C8E6CBB5E}" destId="{CEE55DB5-8DC8-489C-838D-B45DC2762451}" srcOrd="5" destOrd="0" presId="urn:microsoft.com/office/officeart/2008/layout/VerticalCurvedList"/>
    <dgm:cxn modelId="{8F7AC340-4A27-4C68-B43E-1E169850EEB0}" type="presParOf" srcId="{7A0E79EF-4147-4AEF-8EEA-5C1C8E6CBB5E}" destId="{7A4DB273-7D44-4FB8-AA4C-AF58A073FC35}" srcOrd="6" destOrd="0" presId="urn:microsoft.com/office/officeart/2008/layout/VerticalCurvedList"/>
    <dgm:cxn modelId="{A69939C2-8831-42AD-8DC7-6A6C3A19B6CD}" type="presParOf" srcId="{7A4DB273-7D44-4FB8-AA4C-AF58A073FC35}" destId="{F1A223D2-9552-4FA0-A865-7677D586DEA7}" srcOrd="0" destOrd="0" presId="urn:microsoft.com/office/officeart/2008/layout/VerticalCurvedList"/>
    <dgm:cxn modelId="{D047B1EC-F5D7-4404-B323-FFCFEB1CD014}" type="presParOf" srcId="{7A0E79EF-4147-4AEF-8EEA-5C1C8E6CBB5E}" destId="{556E8726-B26D-4A38-A3D9-733DC010CA73}" srcOrd="7" destOrd="0" presId="urn:microsoft.com/office/officeart/2008/layout/VerticalCurvedList"/>
    <dgm:cxn modelId="{8FE66C37-E00A-49A4-A98E-3E42A4FE05CE}" type="presParOf" srcId="{7A0E79EF-4147-4AEF-8EEA-5C1C8E6CBB5E}" destId="{79B6B644-C6AD-4F40-8B9D-F52EFBA2BC99}" srcOrd="8" destOrd="0" presId="urn:microsoft.com/office/officeart/2008/layout/VerticalCurvedList"/>
    <dgm:cxn modelId="{0625F9CD-0C33-4C9B-B187-3E90895A96EE}" type="presParOf" srcId="{79B6B644-C6AD-4F40-8B9D-F52EFBA2BC99}" destId="{33400B1C-2C3B-4015-B392-E1B02EA2B602}" srcOrd="0" destOrd="0" presId="urn:microsoft.com/office/officeart/2008/layout/VerticalCurvedList"/>
    <dgm:cxn modelId="{38BBD9BB-139C-4214-B59B-2C9D0CD383D5}" type="presParOf" srcId="{7A0E79EF-4147-4AEF-8EEA-5C1C8E6CBB5E}" destId="{E25C19BF-E049-4E5A-8C48-7912B1C3A801}" srcOrd="9" destOrd="0" presId="urn:microsoft.com/office/officeart/2008/layout/VerticalCurvedList"/>
    <dgm:cxn modelId="{12A39AF4-B50C-4C08-9100-76440433BE28}" type="presParOf" srcId="{7A0E79EF-4147-4AEF-8EEA-5C1C8E6CBB5E}" destId="{EDFCC7E3-BEBC-4600-B42F-6CBD3DCCD710}" srcOrd="10" destOrd="0" presId="urn:microsoft.com/office/officeart/2008/layout/VerticalCurvedList"/>
    <dgm:cxn modelId="{E2F8F35F-6CCF-4EF7-B1DD-51B0A6690F83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ở ¼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chằng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FF68F3-C643-46FA-8468-E5EA3503D31F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khoang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23BAF525-B0A7-4679-AF00-1E3B8114F3F1}" type="parTrans" cxnId="{52022B18-8B4C-423D-AAF6-24E7493D2B5E}">
      <dgm:prSet/>
      <dgm:spPr/>
      <dgm:t>
        <a:bodyPr/>
        <a:lstStyle/>
        <a:p>
          <a:endParaRPr lang="en-US"/>
        </a:p>
      </dgm:t>
    </dgm:pt>
    <dgm:pt modelId="{61638E47-3F0D-475F-8E41-406D3B8D63E4}" type="sibTrans" cxnId="{52022B18-8B4C-423D-AAF6-24E7493D2B5E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A0E79EF-4147-4AEF-8EEA-5C1C8E6CBB5E}" type="pres">
      <dgm:prSet presAssocID="{CE200711-CD11-44A6-B69E-70DBB2C272E6}" presName="Name1" presStyleCnt="0"/>
      <dgm:spPr/>
      <dgm:t>
        <a:bodyPr/>
        <a:lstStyle/>
        <a:p>
          <a:endParaRPr lang="en-US"/>
        </a:p>
      </dgm:t>
    </dgm:pt>
    <dgm:pt modelId="{22579CE8-97C3-4473-8383-E3D4C32C6D52}" type="pres">
      <dgm:prSet presAssocID="{CE200711-CD11-44A6-B69E-70DBB2C272E6}" presName="cycle" presStyleCnt="0"/>
      <dgm:spPr/>
      <dgm:t>
        <a:bodyPr/>
        <a:lstStyle/>
        <a:p>
          <a:endParaRPr lang="en-US"/>
        </a:p>
      </dgm:t>
    </dgm:pt>
    <dgm:pt modelId="{28A25423-C234-4D37-9882-6858E3606462}" type="pres">
      <dgm:prSet presAssocID="{CE200711-CD11-44A6-B69E-70DBB2C272E6}" presName="srcNode" presStyleLbl="node1" presStyleIdx="0" presStyleCnt="4"/>
      <dgm:spPr/>
      <dgm:t>
        <a:bodyPr/>
        <a:lstStyle/>
        <a:p>
          <a:endParaRPr lang="en-US"/>
        </a:p>
      </dgm:t>
    </dgm:pt>
    <dgm:pt modelId="{37C01AAE-1895-4780-8356-DDCEB143C642}" type="pres">
      <dgm:prSet presAssocID="{CE200711-CD11-44A6-B69E-70DBB2C272E6}" presName="conn" presStyleLbl="parChTrans1D2" presStyleIdx="0" presStyleCnt="1"/>
      <dgm:spPr/>
      <dgm:t>
        <a:bodyPr/>
        <a:lstStyle/>
        <a:p>
          <a:endParaRPr lang="en-US"/>
        </a:p>
      </dgm:t>
    </dgm:pt>
    <dgm:pt modelId="{3B93BD44-28C0-46FC-A105-C5CF6DF9EA30}" type="pres">
      <dgm:prSet presAssocID="{CE200711-CD11-44A6-B69E-70DBB2C272E6}" presName="extraNode" presStyleLbl="node1" presStyleIdx="0" presStyleCnt="4"/>
      <dgm:spPr/>
      <dgm:t>
        <a:bodyPr/>
        <a:lstStyle/>
        <a:p>
          <a:endParaRPr lang="en-US"/>
        </a:p>
      </dgm:t>
    </dgm:pt>
    <dgm:pt modelId="{0B67F4A6-D183-486A-8895-C6DA840A3FBE}" type="pres">
      <dgm:prSet presAssocID="{CE200711-CD11-44A6-B69E-70DBB2C272E6}" presName="dstNode" presStyleLbl="node1" presStyleIdx="0" presStyleCnt="4"/>
      <dgm:spPr/>
      <dgm:t>
        <a:bodyPr/>
        <a:lstStyle/>
        <a:p>
          <a:endParaRPr lang="en-US"/>
        </a:p>
      </dgm:t>
    </dgm:pt>
    <dgm:pt modelId="{44B87003-D987-46CB-8A7D-1438AC8F389E}" type="pres">
      <dgm:prSet presAssocID="{E489630E-242C-458A-AB48-22212BE1EED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7E647-753E-4220-92BE-426D856B7C37}" type="pres">
      <dgm:prSet presAssocID="{E489630E-242C-458A-AB48-22212BE1EEDD}" presName="accent_1" presStyleCnt="0"/>
      <dgm:spPr/>
      <dgm:t>
        <a:bodyPr/>
        <a:lstStyle/>
        <a:p>
          <a:endParaRPr lang="en-US"/>
        </a:p>
      </dgm:t>
    </dgm:pt>
    <dgm:pt modelId="{2BD45455-D992-470E-B6F6-BD9F98094A6D}" type="pres">
      <dgm:prSet presAssocID="{E489630E-242C-458A-AB48-22212BE1EEDD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4773BDA0-2B11-4C4F-8C6A-1C75BF4A31D8}" type="pres">
      <dgm:prSet presAssocID="{B0C5DCA9-89A4-49A7-884C-0BD066B61997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945C-61FC-403C-ACB2-50DB416DD334}" type="pres">
      <dgm:prSet presAssocID="{B0C5DCA9-89A4-49A7-884C-0BD066B61997}" presName="accent_2" presStyleCnt="0"/>
      <dgm:spPr/>
      <dgm:t>
        <a:bodyPr/>
        <a:lstStyle/>
        <a:p>
          <a:endParaRPr lang="en-US"/>
        </a:p>
      </dgm:t>
    </dgm:pt>
    <dgm:pt modelId="{A53B980D-7102-4CE8-81CA-9FE21CF50FC3}" type="pres">
      <dgm:prSet presAssocID="{B0C5DCA9-89A4-49A7-884C-0BD066B61997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CEE55DB5-8DC8-489C-838D-B45DC2762451}" type="pres">
      <dgm:prSet presAssocID="{28AE97D7-8292-42DC-AC39-D8733F86247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B273-7D44-4FB8-AA4C-AF58A073FC35}" type="pres">
      <dgm:prSet presAssocID="{28AE97D7-8292-42DC-AC39-D8733F862478}" presName="accent_3" presStyleCnt="0"/>
      <dgm:spPr/>
    </dgm:pt>
    <dgm:pt modelId="{F1A223D2-9552-4FA0-A865-7677D586DEA7}" type="pres">
      <dgm:prSet presAssocID="{28AE97D7-8292-42DC-AC39-D8733F86247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A67510C5-E540-4152-B8C9-DE67B0AE66A6}" type="pres">
      <dgm:prSet presAssocID="{D5FF68F3-C643-46FA-8468-E5EA3503D31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CF134-2D88-48FD-AF5F-B4E910F0B416}" type="pres">
      <dgm:prSet presAssocID="{D5FF68F3-C643-46FA-8468-E5EA3503D31F}" presName="accent_4" presStyleCnt="0"/>
      <dgm:spPr/>
    </dgm:pt>
    <dgm:pt modelId="{E3749F17-E103-42A9-93BD-5047120317C4}" type="pres">
      <dgm:prSet presAssocID="{D5FF68F3-C643-46FA-8468-E5EA3503D31F}" presName="accentRepeatNode" presStyleLbl="solidFgAcc1" presStyleIdx="3" presStyleCnt="4"/>
      <dgm:spPr/>
    </dgm:pt>
  </dgm:ptLst>
  <dgm:cxnLst>
    <dgm:cxn modelId="{810D3697-831A-414E-9F50-F5A76D2D9C4B}" type="presOf" srcId="{CE200711-CD11-44A6-B69E-70DBB2C272E6}" destId="{1D787849-0D6B-4821-A73D-7EE5D88E373E}" srcOrd="0" destOrd="0" presId="urn:microsoft.com/office/officeart/2008/layout/VerticalCurvedList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F0030557-7F57-467A-BDF7-BD289B8BA136}" type="presOf" srcId="{28AE97D7-8292-42DC-AC39-D8733F862478}" destId="{CEE55DB5-8DC8-489C-838D-B45DC2762451}" srcOrd="0" destOrd="0" presId="urn:microsoft.com/office/officeart/2008/layout/VerticalCurvedList"/>
    <dgm:cxn modelId="{52022B18-8B4C-423D-AAF6-24E7493D2B5E}" srcId="{CE200711-CD11-44A6-B69E-70DBB2C272E6}" destId="{D5FF68F3-C643-46FA-8468-E5EA3503D31F}" srcOrd="3" destOrd="0" parTransId="{23BAF525-B0A7-4679-AF00-1E3B8114F3F1}" sibTransId="{61638E47-3F0D-475F-8E41-406D3B8D63E4}"/>
    <dgm:cxn modelId="{C4A1EEE0-3464-4838-9009-789AF14250DA}" type="presOf" srcId="{B0C5DCA9-89A4-49A7-884C-0BD066B61997}" destId="{4773BDA0-2B11-4C4F-8C6A-1C75BF4A31D8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FFD2CA05-0E49-49EA-898A-2728B4B7775C}" type="presOf" srcId="{E489630E-242C-458A-AB48-22212BE1EEDD}" destId="{44B87003-D987-46CB-8A7D-1438AC8F389E}" srcOrd="0" destOrd="0" presId="urn:microsoft.com/office/officeart/2008/layout/VerticalCurvedList"/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D719E60B-6A0B-4B32-9791-1714A678731D}" type="presOf" srcId="{6449D79A-77F4-404E-97AC-AE40A385220F}" destId="{37C01AAE-1895-4780-8356-DDCEB143C642}" srcOrd="0" destOrd="0" presId="urn:microsoft.com/office/officeart/2008/layout/VerticalCurvedList"/>
    <dgm:cxn modelId="{B68375AF-2247-43CC-B018-83380ECB5800}" type="presOf" srcId="{D5FF68F3-C643-46FA-8468-E5EA3503D31F}" destId="{A67510C5-E540-4152-B8C9-DE67B0AE66A6}" srcOrd="0" destOrd="0" presId="urn:microsoft.com/office/officeart/2008/layout/VerticalCurvedList"/>
    <dgm:cxn modelId="{9217FB6B-F2B7-4D81-A856-A6DC162B345B}" type="presParOf" srcId="{1D787849-0D6B-4821-A73D-7EE5D88E373E}" destId="{7A0E79EF-4147-4AEF-8EEA-5C1C8E6CBB5E}" srcOrd="0" destOrd="0" presId="urn:microsoft.com/office/officeart/2008/layout/VerticalCurvedList"/>
    <dgm:cxn modelId="{0792ACF5-4A78-4721-8FFF-D334FAEAE513}" type="presParOf" srcId="{7A0E79EF-4147-4AEF-8EEA-5C1C8E6CBB5E}" destId="{22579CE8-97C3-4473-8383-E3D4C32C6D52}" srcOrd="0" destOrd="0" presId="urn:microsoft.com/office/officeart/2008/layout/VerticalCurvedList"/>
    <dgm:cxn modelId="{6664D3AD-6EEA-4CBE-9ED9-831C8152559E}" type="presParOf" srcId="{22579CE8-97C3-4473-8383-E3D4C32C6D52}" destId="{28A25423-C234-4D37-9882-6858E3606462}" srcOrd="0" destOrd="0" presId="urn:microsoft.com/office/officeart/2008/layout/VerticalCurvedList"/>
    <dgm:cxn modelId="{3418A58C-F89E-4CB9-851C-426F369F2888}" type="presParOf" srcId="{22579CE8-97C3-4473-8383-E3D4C32C6D52}" destId="{37C01AAE-1895-4780-8356-DDCEB143C642}" srcOrd="1" destOrd="0" presId="urn:microsoft.com/office/officeart/2008/layout/VerticalCurvedList"/>
    <dgm:cxn modelId="{0F1F9E89-6C79-4069-910D-B222F1E50732}" type="presParOf" srcId="{22579CE8-97C3-4473-8383-E3D4C32C6D52}" destId="{3B93BD44-28C0-46FC-A105-C5CF6DF9EA30}" srcOrd="2" destOrd="0" presId="urn:microsoft.com/office/officeart/2008/layout/VerticalCurvedList"/>
    <dgm:cxn modelId="{32233DCC-9623-48BF-A08E-153F544DCF2F}" type="presParOf" srcId="{22579CE8-97C3-4473-8383-E3D4C32C6D52}" destId="{0B67F4A6-D183-486A-8895-C6DA840A3FBE}" srcOrd="3" destOrd="0" presId="urn:microsoft.com/office/officeart/2008/layout/VerticalCurvedList"/>
    <dgm:cxn modelId="{EE355487-35A3-445B-AB38-D69743D6FBC3}" type="presParOf" srcId="{7A0E79EF-4147-4AEF-8EEA-5C1C8E6CBB5E}" destId="{44B87003-D987-46CB-8A7D-1438AC8F389E}" srcOrd="1" destOrd="0" presId="urn:microsoft.com/office/officeart/2008/layout/VerticalCurvedList"/>
    <dgm:cxn modelId="{2F9B20EF-DD44-4DAB-B958-8F02D3533745}" type="presParOf" srcId="{7A0E79EF-4147-4AEF-8EEA-5C1C8E6CBB5E}" destId="{EB67E647-753E-4220-92BE-426D856B7C37}" srcOrd="2" destOrd="0" presId="urn:microsoft.com/office/officeart/2008/layout/VerticalCurvedList"/>
    <dgm:cxn modelId="{08637755-56AC-4915-BA30-0CD2D554C7FD}" type="presParOf" srcId="{EB67E647-753E-4220-92BE-426D856B7C37}" destId="{2BD45455-D992-470E-B6F6-BD9F98094A6D}" srcOrd="0" destOrd="0" presId="urn:microsoft.com/office/officeart/2008/layout/VerticalCurvedList"/>
    <dgm:cxn modelId="{4623C380-0171-415D-AA2E-96D500C054E7}" type="presParOf" srcId="{7A0E79EF-4147-4AEF-8EEA-5C1C8E6CBB5E}" destId="{4773BDA0-2B11-4C4F-8C6A-1C75BF4A31D8}" srcOrd="3" destOrd="0" presId="urn:microsoft.com/office/officeart/2008/layout/VerticalCurvedList"/>
    <dgm:cxn modelId="{10ED7ED9-B8A8-4DAD-9F69-33494F48917A}" type="presParOf" srcId="{7A0E79EF-4147-4AEF-8EEA-5C1C8E6CBB5E}" destId="{2E43945C-61FC-403C-ACB2-50DB416DD334}" srcOrd="4" destOrd="0" presId="urn:microsoft.com/office/officeart/2008/layout/VerticalCurvedList"/>
    <dgm:cxn modelId="{79483F54-49C5-43E0-A3D2-E5FEE783A57B}" type="presParOf" srcId="{2E43945C-61FC-403C-ACB2-50DB416DD334}" destId="{A53B980D-7102-4CE8-81CA-9FE21CF50FC3}" srcOrd="0" destOrd="0" presId="urn:microsoft.com/office/officeart/2008/layout/VerticalCurvedList"/>
    <dgm:cxn modelId="{B9D7A672-FB97-485B-8BF7-2693AD128BEF}" type="presParOf" srcId="{7A0E79EF-4147-4AEF-8EEA-5C1C8E6CBB5E}" destId="{CEE55DB5-8DC8-489C-838D-B45DC2762451}" srcOrd="5" destOrd="0" presId="urn:microsoft.com/office/officeart/2008/layout/VerticalCurvedList"/>
    <dgm:cxn modelId="{A50F407C-A959-4333-B0F9-F58D4097D0E6}" type="presParOf" srcId="{7A0E79EF-4147-4AEF-8EEA-5C1C8E6CBB5E}" destId="{7A4DB273-7D44-4FB8-AA4C-AF58A073FC35}" srcOrd="6" destOrd="0" presId="urn:microsoft.com/office/officeart/2008/layout/VerticalCurvedList"/>
    <dgm:cxn modelId="{AA653962-EFE1-4A6C-9D0D-3CDC6DB94AC3}" type="presParOf" srcId="{7A4DB273-7D44-4FB8-AA4C-AF58A073FC35}" destId="{F1A223D2-9552-4FA0-A865-7677D586DEA7}" srcOrd="0" destOrd="0" presId="urn:microsoft.com/office/officeart/2008/layout/VerticalCurvedList"/>
    <dgm:cxn modelId="{2D429B0F-9936-4AFB-AA99-6CD8152C7AE1}" type="presParOf" srcId="{7A0E79EF-4147-4AEF-8EEA-5C1C8E6CBB5E}" destId="{A67510C5-E540-4152-B8C9-DE67B0AE66A6}" srcOrd="7" destOrd="0" presId="urn:microsoft.com/office/officeart/2008/layout/VerticalCurvedList"/>
    <dgm:cxn modelId="{B13A95D1-E68B-42AA-B5AD-2F0FF63788B9}" type="presParOf" srcId="{7A0E79EF-4147-4AEF-8EEA-5C1C8E6CBB5E}" destId="{005CF134-2D88-48FD-AF5F-B4E910F0B416}" srcOrd="8" destOrd="0" presId="urn:microsoft.com/office/officeart/2008/layout/VerticalCurvedList"/>
    <dgm:cxn modelId="{42346C26-56D2-42E3-8B60-C090F548C49A}" type="presParOf" srcId="{005CF134-2D88-48FD-AF5F-B4E910F0B416}" destId="{E3749F17-E103-42A9-93BD-504712031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200711-CD11-44A6-B69E-70DBB2C272E6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9630E-242C-458A-AB48-22212BE1EEDD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A052BEA-D9F2-4991-8567-3A451B3E70A9}" type="par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9D79A-77F4-404E-97AC-AE40A385220F}" type="sibTrans" cxnId="{4603AFEE-FFAF-419D-8309-BF641F78DE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C5DCA9-89A4-49A7-884C-0BD066B61997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Xoắn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38FA586-66ED-445B-96CF-1180430D578C}" type="par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4EB55-ECBB-4AF7-A25F-16FEC65DFC9A}" type="sibTrans" cxnId="{D78897F7-A261-4704-9D6A-8B1F07545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E97D7-8292-42DC-AC39-D8733F862478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Thoát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639C02-5A64-4F31-9CB0-3ED3537BEC41}" type="par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DAD684-665D-4691-A6ED-AE1E1A829A70}" type="sibTrans" cxnId="{63BE421D-4FD0-4533-B30C-2BBB71A7B6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D3D521-9F04-4FDA-9D04-7229634E48A1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Bất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lòng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97113FE-4FFA-41FC-8315-DE7DA984BC7E}" type="parTrans" cxnId="{72CCBB8A-E8AC-4E81-8F17-814C582FBAA1}">
      <dgm:prSet/>
      <dgm:spPr/>
      <dgm:t>
        <a:bodyPr/>
        <a:lstStyle/>
        <a:p>
          <a:endParaRPr lang="en-US"/>
        </a:p>
      </dgm:t>
    </dgm:pt>
    <dgm:pt modelId="{9488D862-2C22-4267-9AF3-A2D6A96C996F}" type="sibTrans" cxnId="{72CCBB8A-E8AC-4E81-8F17-814C582FBAA1}">
      <dgm:prSet/>
      <dgm:spPr/>
      <dgm:t>
        <a:bodyPr/>
        <a:lstStyle/>
        <a:p>
          <a:endParaRPr lang="en-US"/>
        </a:p>
      </dgm:t>
    </dgm:pt>
    <dgm:pt modelId="{16E24A71-5664-470D-A306-20C8DEE77366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50AA0DD-7018-4658-A1E5-07C486F7A41A}" type="parTrans" cxnId="{3F21DF52-2B7E-413D-B222-7A7F23D874BA}">
      <dgm:prSet/>
      <dgm:spPr/>
      <dgm:t>
        <a:bodyPr/>
        <a:lstStyle/>
        <a:p>
          <a:endParaRPr lang="en-US"/>
        </a:p>
      </dgm:t>
    </dgm:pt>
    <dgm:pt modelId="{23379FDE-2B19-4EDD-B56D-15D9195DB66F}" type="sibTrans" cxnId="{3F21DF52-2B7E-413D-B222-7A7F23D874BA}">
      <dgm:prSet/>
      <dgm:spPr/>
      <dgm:t>
        <a:bodyPr/>
        <a:lstStyle/>
        <a:p>
          <a:endParaRPr lang="en-US"/>
        </a:p>
      </dgm:t>
    </dgm:pt>
    <dgm:pt modelId="{1D787849-0D6B-4821-A73D-7EE5D88E373E}" type="pres">
      <dgm:prSet presAssocID="{CE200711-CD11-44A6-B69E-70DBB2C272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A0E79EF-4147-4AEF-8EEA-5C1C8E6CBB5E}" type="pres">
      <dgm:prSet presAssocID="{CE200711-CD11-44A6-B69E-70DBB2C272E6}" presName="Name1" presStyleCnt="0"/>
      <dgm:spPr/>
      <dgm:t>
        <a:bodyPr/>
        <a:lstStyle/>
        <a:p>
          <a:endParaRPr lang="en-US"/>
        </a:p>
      </dgm:t>
    </dgm:pt>
    <dgm:pt modelId="{22579CE8-97C3-4473-8383-E3D4C32C6D52}" type="pres">
      <dgm:prSet presAssocID="{CE200711-CD11-44A6-B69E-70DBB2C272E6}" presName="cycle" presStyleCnt="0"/>
      <dgm:spPr/>
      <dgm:t>
        <a:bodyPr/>
        <a:lstStyle/>
        <a:p>
          <a:endParaRPr lang="en-US"/>
        </a:p>
      </dgm:t>
    </dgm:pt>
    <dgm:pt modelId="{28A25423-C234-4D37-9882-6858E3606462}" type="pres">
      <dgm:prSet presAssocID="{CE200711-CD11-44A6-B69E-70DBB2C272E6}" presName="srcNode" presStyleLbl="node1" presStyleIdx="0" presStyleCnt="5"/>
      <dgm:spPr/>
      <dgm:t>
        <a:bodyPr/>
        <a:lstStyle/>
        <a:p>
          <a:endParaRPr lang="en-US"/>
        </a:p>
      </dgm:t>
    </dgm:pt>
    <dgm:pt modelId="{37C01AAE-1895-4780-8356-DDCEB143C642}" type="pres">
      <dgm:prSet presAssocID="{CE200711-CD11-44A6-B69E-70DBB2C272E6}" presName="conn" presStyleLbl="parChTrans1D2" presStyleIdx="0" presStyleCnt="1"/>
      <dgm:spPr/>
      <dgm:t>
        <a:bodyPr/>
        <a:lstStyle/>
        <a:p>
          <a:endParaRPr lang="en-US"/>
        </a:p>
      </dgm:t>
    </dgm:pt>
    <dgm:pt modelId="{3B93BD44-28C0-46FC-A105-C5CF6DF9EA30}" type="pres">
      <dgm:prSet presAssocID="{CE200711-CD11-44A6-B69E-70DBB2C272E6}" presName="extraNode" presStyleLbl="node1" presStyleIdx="0" presStyleCnt="5"/>
      <dgm:spPr/>
      <dgm:t>
        <a:bodyPr/>
        <a:lstStyle/>
        <a:p>
          <a:endParaRPr lang="en-US"/>
        </a:p>
      </dgm:t>
    </dgm:pt>
    <dgm:pt modelId="{0B67F4A6-D183-486A-8895-C6DA840A3FBE}" type="pres">
      <dgm:prSet presAssocID="{CE200711-CD11-44A6-B69E-70DBB2C272E6}" presName="dstNode" presStyleLbl="node1" presStyleIdx="0" presStyleCnt="5"/>
      <dgm:spPr/>
      <dgm:t>
        <a:bodyPr/>
        <a:lstStyle/>
        <a:p>
          <a:endParaRPr lang="en-US"/>
        </a:p>
      </dgm:t>
    </dgm:pt>
    <dgm:pt modelId="{44B87003-D987-46CB-8A7D-1438AC8F389E}" type="pres">
      <dgm:prSet presAssocID="{E489630E-242C-458A-AB48-22212BE1EED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7E647-753E-4220-92BE-426D856B7C37}" type="pres">
      <dgm:prSet presAssocID="{E489630E-242C-458A-AB48-22212BE1EEDD}" presName="accent_1" presStyleCnt="0"/>
      <dgm:spPr/>
      <dgm:t>
        <a:bodyPr/>
        <a:lstStyle/>
        <a:p>
          <a:endParaRPr lang="en-US"/>
        </a:p>
      </dgm:t>
    </dgm:pt>
    <dgm:pt modelId="{2BD45455-D992-470E-B6F6-BD9F98094A6D}" type="pres">
      <dgm:prSet presAssocID="{E489630E-242C-458A-AB48-22212BE1EEDD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4773BDA0-2B11-4C4F-8C6A-1C75BF4A31D8}" type="pres">
      <dgm:prSet presAssocID="{B0C5DCA9-89A4-49A7-884C-0BD066B6199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945C-61FC-403C-ACB2-50DB416DD334}" type="pres">
      <dgm:prSet presAssocID="{B0C5DCA9-89A4-49A7-884C-0BD066B61997}" presName="accent_2" presStyleCnt="0"/>
      <dgm:spPr/>
      <dgm:t>
        <a:bodyPr/>
        <a:lstStyle/>
        <a:p>
          <a:endParaRPr lang="en-US"/>
        </a:p>
      </dgm:t>
    </dgm:pt>
    <dgm:pt modelId="{A53B980D-7102-4CE8-81CA-9FE21CF50FC3}" type="pres">
      <dgm:prSet presAssocID="{B0C5DCA9-89A4-49A7-884C-0BD066B61997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CEE55DB5-8DC8-489C-838D-B45DC2762451}" type="pres">
      <dgm:prSet presAssocID="{28AE97D7-8292-42DC-AC39-D8733F862478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B273-7D44-4FB8-AA4C-AF58A073FC35}" type="pres">
      <dgm:prSet presAssocID="{28AE97D7-8292-42DC-AC39-D8733F862478}" presName="accent_3" presStyleCnt="0"/>
      <dgm:spPr/>
      <dgm:t>
        <a:bodyPr/>
        <a:lstStyle/>
        <a:p>
          <a:endParaRPr lang="en-US"/>
        </a:p>
      </dgm:t>
    </dgm:pt>
    <dgm:pt modelId="{F1A223D2-9552-4FA0-A865-7677D586DEA7}" type="pres">
      <dgm:prSet presAssocID="{28AE97D7-8292-42DC-AC39-D8733F862478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556E8726-B26D-4A38-A3D9-733DC010CA73}" type="pres">
      <dgm:prSet presAssocID="{16E24A71-5664-470D-A306-20C8DEE7736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6B644-C6AD-4F40-8B9D-F52EFBA2BC99}" type="pres">
      <dgm:prSet presAssocID="{16E24A71-5664-470D-A306-20C8DEE77366}" presName="accent_4" presStyleCnt="0"/>
      <dgm:spPr/>
      <dgm:t>
        <a:bodyPr/>
        <a:lstStyle/>
        <a:p>
          <a:endParaRPr lang="en-US"/>
        </a:p>
      </dgm:t>
    </dgm:pt>
    <dgm:pt modelId="{33400B1C-2C3B-4015-B392-E1B02EA2B602}" type="pres">
      <dgm:prSet presAssocID="{16E24A71-5664-470D-A306-20C8DEE77366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E25C19BF-E049-4E5A-8C48-7912B1C3A801}" type="pres">
      <dgm:prSet presAssocID="{ACD3D521-9F04-4FDA-9D04-7229634E48A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CC7E3-BEBC-4600-B42F-6CBD3DCCD710}" type="pres">
      <dgm:prSet presAssocID="{ACD3D521-9F04-4FDA-9D04-7229634E48A1}" presName="accent_5" presStyleCnt="0"/>
      <dgm:spPr/>
      <dgm:t>
        <a:bodyPr/>
        <a:lstStyle/>
        <a:p>
          <a:endParaRPr lang="en-US"/>
        </a:p>
      </dgm:t>
    </dgm:pt>
    <dgm:pt modelId="{F573F550-1E3F-4BF3-A721-E29E6A6276FF}" type="pres">
      <dgm:prSet presAssocID="{ACD3D521-9F04-4FDA-9D04-7229634E48A1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BB64E129-519C-4F29-8124-067BBA93DA1C}" type="presOf" srcId="{6449D79A-77F4-404E-97AC-AE40A385220F}" destId="{37C01AAE-1895-4780-8356-DDCEB143C642}" srcOrd="0" destOrd="0" presId="urn:microsoft.com/office/officeart/2008/layout/VerticalCurvedList"/>
    <dgm:cxn modelId="{D3389BE4-1A59-42E5-B6A1-CA38A4906FDD}" type="presOf" srcId="{28AE97D7-8292-42DC-AC39-D8733F862478}" destId="{CEE55DB5-8DC8-489C-838D-B45DC2762451}" srcOrd="0" destOrd="0" presId="urn:microsoft.com/office/officeart/2008/layout/VerticalCurvedList"/>
    <dgm:cxn modelId="{57E87B6A-C401-4FB7-B24D-297C1F3A524B}" type="presOf" srcId="{16E24A71-5664-470D-A306-20C8DEE77366}" destId="{556E8726-B26D-4A38-A3D9-733DC010CA73}" srcOrd="0" destOrd="0" presId="urn:microsoft.com/office/officeart/2008/layout/VerticalCurvedList"/>
    <dgm:cxn modelId="{72CCBB8A-E8AC-4E81-8F17-814C582FBAA1}" srcId="{CE200711-CD11-44A6-B69E-70DBB2C272E6}" destId="{ACD3D521-9F04-4FDA-9D04-7229634E48A1}" srcOrd="4" destOrd="0" parTransId="{B97113FE-4FFA-41FC-8315-DE7DA984BC7E}" sibTransId="{9488D862-2C22-4267-9AF3-A2D6A96C996F}"/>
    <dgm:cxn modelId="{531D4D1D-CEF9-4D5E-BDF5-89334C7B5B75}" type="presOf" srcId="{CE200711-CD11-44A6-B69E-70DBB2C272E6}" destId="{1D787849-0D6B-4821-A73D-7EE5D88E373E}" srcOrd="0" destOrd="0" presId="urn:microsoft.com/office/officeart/2008/layout/VerticalCurvedList"/>
    <dgm:cxn modelId="{D78897F7-A261-4704-9D6A-8B1F075450B2}" srcId="{CE200711-CD11-44A6-B69E-70DBB2C272E6}" destId="{B0C5DCA9-89A4-49A7-884C-0BD066B61997}" srcOrd="1" destOrd="0" parTransId="{938FA586-66ED-445B-96CF-1180430D578C}" sibTransId="{B844EB55-ECBB-4AF7-A25F-16FEC65DFC9A}"/>
    <dgm:cxn modelId="{4109E365-C047-4A44-8222-1CFA77C46700}" type="presOf" srcId="{E489630E-242C-458A-AB48-22212BE1EEDD}" destId="{44B87003-D987-46CB-8A7D-1438AC8F389E}" srcOrd="0" destOrd="0" presId="urn:microsoft.com/office/officeart/2008/layout/VerticalCurvedList"/>
    <dgm:cxn modelId="{4603AFEE-FFAF-419D-8309-BF641F78DECD}" srcId="{CE200711-CD11-44A6-B69E-70DBB2C272E6}" destId="{E489630E-242C-458A-AB48-22212BE1EEDD}" srcOrd="0" destOrd="0" parTransId="{9A052BEA-D9F2-4991-8567-3A451B3E70A9}" sibTransId="{6449D79A-77F4-404E-97AC-AE40A385220F}"/>
    <dgm:cxn modelId="{E9E86433-662B-4EAA-9202-628B8061DBF9}" type="presOf" srcId="{B0C5DCA9-89A4-49A7-884C-0BD066B61997}" destId="{4773BDA0-2B11-4C4F-8C6A-1C75BF4A31D8}" srcOrd="0" destOrd="0" presId="urn:microsoft.com/office/officeart/2008/layout/VerticalCurvedList"/>
    <dgm:cxn modelId="{63BE421D-4FD0-4533-B30C-2BBB71A7B6E3}" srcId="{CE200711-CD11-44A6-B69E-70DBB2C272E6}" destId="{28AE97D7-8292-42DC-AC39-D8733F862478}" srcOrd="2" destOrd="0" parTransId="{61639C02-5A64-4F31-9CB0-3ED3537BEC41}" sibTransId="{5BDAD684-665D-4691-A6ED-AE1E1A829A70}"/>
    <dgm:cxn modelId="{3F21DF52-2B7E-413D-B222-7A7F23D874BA}" srcId="{CE200711-CD11-44A6-B69E-70DBB2C272E6}" destId="{16E24A71-5664-470D-A306-20C8DEE77366}" srcOrd="3" destOrd="0" parTransId="{C50AA0DD-7018-4658-A1E5-07C486F7A41A}" sibTransId="{23379FDE-2B19-4EDD-B56D-15D9195DB66F}"/>
    <dgm:cxn modelId="{0EEBB98F-6021-4D15-9070-603119FED1A0}" type="presOf" srcId="{ACD3D521-9F04-4FDA-9D04-7229634E48A1}" destId="{E25C19BF-E049-4E5A-8C48-7912B1C3A801}" srcOrd="0" destOrd="0" presId="urn:microsoft.com/office/officeart/2008/layout/VerticalCurvedList"/>
    <dgm:cxn modelId="{BE60A784-9104-41A8-A574-6360D9988692}" type="presParOf" srcId="{1D787849-0D6B-4821-A73D-7EE5D88E373E}" destId="{7A0E79EF-4147-4AEF-8EEA-5C1C8E6CBB5E}" srcOrd="0" destOrd="0" presId="urn:microsoft.com/office/officeart/2008/layout/VerticalCurvedList"/>
    <dgm:cxn modelId="{E6F14DFC-BCD4-43ED-A9C5-C42A9EEAE12E}" type="presParOf" srcId="{7A0E79EF-4147-4AEF-8EEA-5C1C8E6CBB5E}" destId="{22579CE8-97C3-4473-8383-E3D4C32C6D52}" srcOrd="0" destOrd="0" presId="urn:microsoft.com/office/officeart/2008/layout/VerticalCurvedList"/>
    <dgm:cxn modelId="{123DCFBE-B6AB-4BE2-A066-44BB2C67AEC7}" type="presParOf" srcId="{22579CE8-97C3-4473-8383-E3D4C32C6D52}" destId="{28A25423-C234-4D37-9882-6858E3606462}" srcOrd="0" destOrd="0" presId="urn:microsoft.com/office/officeart/2008/layout/VerticalCurvedList"/>
    <dgm:cxn modelId="{88B048C0-69A6-4701-9CC7-930BE7C02939}" type="presParOf" srcId="{22579CE8-97C3-4473-8383-E3D4C32C6D52}" destId="{37C01AAE-1895-4780-8356-DDCEB143C642}" srcOrd="1" destOrd="0" presId="urn:microsoft.com/office/officeart/2008/layout/VerticalCurvedList"/>
    <dgm:cxn modelId="{B298088C-922E-4D49-9994-780D17A08F08}" type="presParOf" srcId="{22579CE8-97C3-4473-8383-E3D4C32C6D52}" destId="{3B93BD44-28C0-46FC-A105-C5CF6DF9EA30}" srcOrd="2" destOrd="0" presId="urn:microsoft.com/office/officeart/2008/layout/VerticalCurvedList"/>
    <dgm:cxn modelId="{9E794F87-7DF9-42CE-B79A-29FCF3E99E2F}" type="presParOf" srcId="{22579CE8-97C3-4473-8383-E3D4C32C6D52}" destId="{0B67F4A6-D183-486A-8895-C6DA840A3FBE}" srcOrd="3" destOrd="0" presId="urn:microsoft.com/office/officeart/2008/layout/VerticalCurvedList"/>
    <dgm:cxn modelId="{B5533433-24FB-4768-9E01-E7DB44ACB733}" type="presParOf" srcId="{7A0E79EF-4147-4AEF-8EEA-5C1C8E6CBB5E}" destId="{44B87003-D987-46CB-8A7D-1438AC8F389E}" srcOrd="1" destOrd="0" presId="urn:microsoft.com/office/officeart/2008/layout/VerticalCurvedList"/>
    <dgm:cxn modelId="{00396112-C9F7-4487-9A89-6E8DEEBDD24F}" type="presParOf" srcId="{7A0E79EF-4147-4AEF-8EEA-5C1C8E6CBB5E}" destId="{EB67E647-753E-4220-92BE-426D856B7C37}" srcOrd="2" destOrd="0" presId="urn:microsoft.com/office/officeart/2008/layout/VerticalCurvedList"/>
    <dgm:cxn modelId="{F4A5B5A5-5C17-4483-B8F5-52B9F2B2E556}" type="presParOf" srcId="{EB67E647-753E-4220-92BE-426D856B7C37}" destId="{2BD45455-D992-470E-B6F6-BD9F98094A6D}" srcOrd="0" destOrd="0" presId="urn:microsoft.com/office/officeart/2008/layout/VerticalCurvedList"/>
    <dgm:cxn modelId="{908F5E27-EA25-4E39-82D0-30EDD15FB5F5}" type="presParOf" srcId="{7A0E79EF-4147-4AEF-8EEA-5C1C8E6CBB5E}" destId="{4773BDA0-2B11-4C4F-8C6A-1C75BF4A31D8}" srcOrd="3" destOrd="0" presId="urn:microsoft.com/office/officeart/2008/layout/VerticalCurvedList"/>
    <dgm:cxn modelId="{41CA3116-4248-4346-99D4-7CBB1924EF3D}" type="presParOf" srcId="{7A0E79EF-4147-4AEF-8EEA-5C1C8E6CBB5E}" destId="{2E43945C-61FC-403C-ACB2-50DB416DD334}" srcOrd="4" destOrd="0" presId="urn:microsoft.com/office/officeart/2008/layout/VerticalCurvedList"/>
    <dgm:cxn modelId="{B211ABFF-6743-4D20-B853-ED90961EC009}" type="presParOf" srcId="{2E43945C-61FC-403C-ACB2-50DB416DD334}" destId="{A53B980D-7102-4CE8-81CA-9FE21CF50FC3}" srcOrd="0" destOrd="0" presId="urn:microsoft.com/office/officeart/2008/layout/VerticalCurvedList"/>
    <dgm:cxn modelId="{35885DEB-568E-424B-B93E-B50B684F4122}" type="presParOf" srcId="{7A0E79EF-4147-4AEF-8EEA-5C1C8E6CBB5E}" destId="{CEE55DB5-8DC8-489C-838D-B45DC2762451}" srcOrd="5" destOrd="0" presId="urn:microsoft.com/office/officeart/2008/layout/VerticalCurvedList"/>
    <dgm:cxn modelId="{5C113C09-FC3A-45D7-9F34-5381A5366FA3}" type="presParOf" srcId="{7A0E79EF-4147-4AEF-8EEA-5C1C8E6CBB5E}" destId="{7A4DB273-7D44-4FB8-AA4C-AF58A073FC35}" srcOrd="6" destOrd="0" presId="urn:microsoft.com/office/officeart/2008/layout/VerticalCurvedList"/>
    <dgm:cxn modelId="{5A4164BC-2270-4C5A-8FBC-8AF62B9D1B47}" type="presParOf" srcId="{7A4DB273-7D44-4FB8-AA4C-AF58A073FC35}" destId="{F1A223D2-9552-4FA0-A865-7677D586DEA7}" srcOrd="0" destOrd="0" presId="urn:microsoft.com/office/officeart/2008/layout/VerticalCurvedList"/>
    <dgm:cxn modelId="{BF0EC64B-C994-4EC0-99A6-1B1D212B516D}" type="presParOf" srcId="{7A0E79EF-4147-4AEF-8EEA-5C1C8E6CBB5E}" destId="{556E8726-B26D-4A38-A3D9-733DC010CA73}" srcOrd="7" destOrd="0" presId="urn:microsoft.com/office/officeart/2008/layout/VerticalCurvedList"/>
    <dgm:cxn modelId="{BF8F3A5F-0ACE-468D-83ED-085D49221FE2}" type="presParOf" srcId="{7A0E79EF-4147-4AEF-8EEA-5C1C8E6CBB5E}" destId="{79B6B644-C6AD-4F40-8B9D-F52EFBA2BC99}" srcOrd="8" destOrd="0" presId="urn:microsoft.com/office/officeart/2008/layout/VerticalCurvedList"/>
    <dgm:cxn modelId="{5C0AFD89-DBE0-4B51-A2FD-A14A1C6A7F75}" type="presParOf" srcId="{79B6B644-C6AD-4F40-8B9D-F52EFBA2BC99}" destId="{33400B1C-2C3B-4015-B392-E1B02EA2B602}" srcOrd="0" destOrd="0" presId="urn:microsoft.com/office/officeart/2008/layout/VerticalCurvedList"/>
    <dgm:cxn modelId="{6259BB8D-6F87-44A2-A94C-3AC7D3F62EAE}" type="presParOf" srcId="{7A0E79EF-4147-4AEF-8EEA-5C1C8E6CBB5E}" destId="{E25C19BF-E049-4E5A-8C48-7912B1C3A801}" srcOrd="9" destOrd="0" presId="urn:microsoft.com/office/officeart/2008/layout/VerticalCurvedList"/>
    <dgm:cxn modelId="{0837806C-92B5-4B06-B0CE-B31E953B3978}" type="presParOf" srcId="{7A0E79EF-4147-4AEF-8EEA-5C1C8E6CBB5E}" destId="{EDFCC7E3-BEBC-4600-B42F-6CBD3DCCD710}" srcOrd="10" destOrd="0" presId="urn:microsoft.com/office/officeart/2008/layout/VerticalCurvedList"/>
    <dgm:cxn modelId="{11DCBBF0-DE57-4606-900B-19D84F1F906B}" type="presParOf" srcId="{EDFCC7E3-BEBC-4600-B42F-6CBD3DCCD710}" destId="{F573F550-1E3F-4BF3-A721-E29E6A6276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83407" y="328562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Giá trị – chỉ định.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562"/>
        <a:ext cx="9652151" cy="657466"/>
      </dsp:txXfrm>
    </dsp:sp>
    <dsp:sp modelId="{2BD45455-D992-470E-B6F6-BD9F98094A6D}">
      <dsp:nvSpPr>
        <dsp:cNvPr id="0" name=""/>
        <dsp:cNvSpPr/>
      </dsp:nvSpPr>
      <dsp:spPr>
        <a:xfrm>
          <a:off x="72490" y="246379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860347" y="1314933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Kĩ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1314933"/>
        <a:ext cx="9275210" cy="657466"/>
      </dsp:txXfrm>
    </dsp:sp>
    <dsp:sp modelId="{A53B980D-7102-4CE8-81CA-9FE21CF50FC3}">
      <dsp:nvSpPr>
        <dsp:cNvPr id="0" name=""/>
        <dsp:cNvSpPr/>
      </dsp:nvSpPr>
      <dsp:spPr>
        <a:xfrm>
          <a:off x="449431" y="1232750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6D840-3824-44B3-A6AA-A5B28A6C24F5}">
      <dsp:nvSpPr>
        <dsp:cNvPr id="0" name=""/>
        <dsp:cNvSpPr/>
      </dsp:nvSpPr>
      <dsp:spPr>
        <a:xfrm>
          <a:off x="860347" y="2301304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Trình tự phân tích phim.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2301304"/>
        <a:ext cx="9275210" cy="657466"/>
      </dsp:txXfrm>
    </dsp:sp>
    <dsp:sp modelId="{6E5BD221-A2AB-479D-8F73-F73DEB43E39F}">
      <dsp:nvSpPr>
        <dsp:cNvPr id="0" name=""/>
        <dsp:cNvSpPr/>
      </dsp:nvSpPr>
      <dsp:spPr>
        <a:xfrm>
          <a:off x="449431" y="2219121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42CAD-0AC2-4D59-B864-5BF084B05CD0}">
      <dsp:nvSpPr>
        <dsp:cNvPr id="0" name=""/>
        <dsp:cNvSpPr/>
      </dsp:nvSpPr>
      <dsp:spPr>
        <a:xfrm>
          <a:off x="483407" y="3287675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Case minh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7675"/>
        <a:ext cx="9652151" cy="657466"/>
      </dsp:txXfrm>
    </dsp:sp>
    <dsp:sp modelId="{F1A223D2-9552-4FA0-A865-7677D586DEA7}">
      <dsp:nvSpPr>
        <dsp:cNvPr id="0" name=""/>
        <dsp:cNvSpPr/>
      </dsp:nvSpPr>
      <dsp:spPr>
        <a:xfrm>
          <a:off x="72490" y="3205492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Viêm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nhiễm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Sỏi-đóng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vôi-dị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mũi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dạ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dày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7BB52-BCA2-4863-BC1C-57CE893001A4}">
      <dsp:nvSpPr>
        <dsp:cNvPr id="0" name=""/>
        <dsp:cNvSpPr/>
      </dsp:nvSpPr>
      <dsp:spPr>
        <a:xfrm>
          <a:off x="42787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Air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0906" y="1575667"/>
        <a:ext cx="824916" cy="1035398"/>
      </dsp:txXfrm>
    </dsp:sp>
    <dsp:sp modelId="{A6E8DDB4-9E1B-4BBA-B3DC-3A86C6E4B186}">
      <dsp:nvSpPr>
        <dsp:cNvPr id="0" name=""/>
        <dsp:cNvSpPr/>
      </dsp:nvSpPr>
      <dsp:spPr>
        <a:xfrm>
          <a:off x="483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128741" y="1794236"/>
        <a:ext cx="598260" cy="598260"/>
      </dsp:txXfrm>
    </dsp:sp>
    <dsp:sp modelId="{381C258F-AA11-4252-856D-5DD50EF1E08B}">
      <dsp:nvSpPr>
        <dsp:cNvPr id="0" name=""/>
        <dsp:cNvSpPr/>
      </dsp:nvSpPr>
      <dsp:spPr>
        <a:xfrm>
          <a:off x="264880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Bowel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1836" y="1575667"/>
        <a:ext cx="824916" cy="1035398"/>
      </dsp:txXfrm>
    </dsp:sp>
    <dsp:sp modelId="{B03D3E9F-AEDC-490A-91A9-703B1772EA06}">
      <dsp:nvSpPr>
        <dsp:cNvPr id="0" name=""/>
        <dsp:cNvSpPr/>
      </dsp:nvSpPr>
      <dsp:spPr>
        <a:xfrm>
          <a:off x="222576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2349671" y="1794236"/>
        <a:ext cx="598260" cy="598260"/>
      </dsp:txXfrm>
    </dsp:sp>
    <dsp:sp modelId="{BBA6E107-DDB3-47AD-BC92-2E19BFCFBE95}">
      <dsp:nvSpPr>
        <dsp:cNvPr id="0" name=""/>
        <dsp:cNvSpPr/>
      </dsp:nvSpPr>
      <dsp:spPr>
        <a:xfrm>
          <a:off x="486973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Calcification</a:t>
          </a:r>
          <a:endParaRPr lang="en-US" sz="1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92766" y="1575667"/>
        <a:ext cx="824916" cy="1035398"/>
      </dsp:txXfrm>
    </dsp:sp>
    <dsp:sp modelId="{43A33A24-2752-41E2-B953-C1A2128EC2C4}">
      <dsp:nvSpPr>
        <dsp:cNvPr id="0" name=""/>
        <dsp:cNvSpPr/>
      </dsp:nvSpPr>
      <dsp:spPr>
        <a:xfrm>
          <a:off x="444669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4570601" y="1794236"/>
        <a:ext cx="598260" cy="598260"/>
      </dsp:txXfrm>
    </dsp:sp>
    <dsp:sp modelId="{56DD46B6-A3A8-4328-9595-5641E14AB0A1}">
      <dsp:nvSpPr>
        <dsp:cNvPr id="0" name=""/>
        <dsp:cNvSpPr/>
      </dsp:nvSpPr>
      <dsp:spPr>
        <a:xfrm>
          <a:off x="709066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Disability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3696" y="1575667"/>
        <a:ext cx="824916" cy="1035398"/>
      </dsp:txXfrm>
    </dsp:sp>
    <dsp:sp modelId="{A00892D2-DA0F-4370-B80D-8ECEAC379950}">
      <dsp:nvSpPr>
        <dsp:cNvPr id="0" name=""/>
        <dsp:cNvSpPr/>
      </dsp:nvSpPr>
      <dsp:spPr>
        <a:xfrm>
          <a:off x="666762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6791531" y="1794236"/>
        <a:ext cx="598260" cy="598260"/>
      </dsp:txXfrm>
    </dsp:sp>
    <dsp:sp modelId="{A2722B5C-E840-42C4-8CC4-FC5AD6A99A72}">
      <dsp:nvSpPr>
        <dsp:cNvPr id="0" name=""/>
        <dsp:cNvSpPr/>
      </dsp:nvSpPr>
      <dsp:spPr>
        <a:xfrm>
          <a:off x="9311592" y="1353796"/>
          <a:ext cx="1692137" cy="1479140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34626" y="1575667"/>
        <a:ext cx="824916" cy="1035398"/>
      </dsp:txXfrm>
    </dsp:sp>
    <dsp:sp modelId="{9F0BAAD7-90AD-4AFF-9344-8246249F4F04}">
      <dsp:nvSpPr>
        <dsp:cNvPr id="0" name=""/>
        <dsp:cNvSpPr/>
      </dsp:nvSpPr>
      <dsp:spPr>
        <a:xfrm>
          <a:off x="8888557" y="1670332"/>
          <a:ext cx="846068" cy="84606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9012461" y="1794236"/>
        <a:ext cx="598260" cy="598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Tràn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ổ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tĩnh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mạch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cửa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sau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phúc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mạc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THÀNH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ống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túi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mật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abcess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83407" y="328562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ở ¼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ổ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bụng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562"/>
        <a:ext cx="9652151" cy="657466"/>
      </dsp:txXfrm>
    </dsp:sp>
    <dsp:sp modelId="{2BD45455-D992-470E-B6F6-BD9F98094A6D}">
      <dsp:nvSpPr>
        <dsp:cNvPr id="0" name=""/>
        <dsp:cNvSpPr/>
      </dsp:nvSpPr>
      <dsp:spPr>
        <a:xfrm>
          <a:off x="72490" y="246379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860347" y="1314933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quai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1314933"/>
        <a:ext cx="9275210" cy="657466"/>
      </dsp:txXfrm>
    </dsp:sp>
    <dsp:sp modelId="{A53B980D-7102-4CE8-81CA-9FE21CF50FC3}">
      <dsp:nvSpPr>
        <dsp:cNvPr id="0" name=""/>
        <dsp:cNvSpPr/>
      </dsp:nvSpPr>
      <dsp:spPr>
        <a:xfrm>
          <a:off x="449431" y="1232750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860347" y="2301304"/>
          <a:ext cx="9275210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chằng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PM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347" y="2301304"/>
        <a:ext cx="9275210" cy="657466"/>
      </dsp:txXfrm>
    </dsp:sp>
    <dsp:sp modelId="{F1A223D2-9552-4FA0-A865-7677D586DEA7}">
      <dsp:nvSpPr>
        <dsp:cNvPr id="0" name=""/>
        <dsp:cNvSpPr/>
      </dsp:nvSpPr>
      <dsp:spPr>
        <a:xfrm>
          <a:off x="449431" y="2219121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510C5-E540-4152-B8C9-DE67B0AE66A6}">
      <dsp:nvSpPr>
        <dsp:cNvPr id="0" name=""/>
        <dsp:cNvSpPr/>
      </dsp:nvSpPr>
      <dsp:spPr>
        <a:xfrm>
          <a:off x="483407" y="3287675"/>
          <a:ext cx="9652151" cy="6574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1864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DH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liên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khoang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07" y="3287675"/>
        <a:ext cx="9652151" cy="657466"/>
      </dsp:txXfrm>
    </dsp:sp>
    <dsp:sp modelId="{E3749F17-E103-42A9-93BD-5047120317C4}">
      <dsp:nvSpPr>
        <dsp:cNvPr id="0" name=""/>
        <dsp:cNvSpPr/>
      </dsp:nvSpPr>
      <dsp:spPr>
        <a:xfrm>
          <a:off x="72490" y="3205492"/>
          <a:ext cx="821833" cy="8218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01AAE-1895-4780-8356-DDCEB143C642}">
      <dsp:nvSpPr>
        <dsp:cNvPr id="0" name=""/>
        <dsp:cNvSpPr/>
      </dsp:nvSpPr>
      <dsp:spPr>
        <a:xfrm>
          <a:off x="-4831592" y="-740477"/>
          <a:ext cx="5754659" cy="5754659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87003-D987-46CB-8A7D-1438AC8F389E}">
      <dsp:nvSpPr>
        <dsp:cNvPr id="0" name=""/>
        <dsp:cNvSpPr/>
      </dsp:nvSpPr>
      <dsp:spPr>
        <a:xfrm>
          <a:off x="403916" y="267021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267021"/>
        <a:ext cx="9731642" cy="534384"/>
      </dsp:txXfrm>
    </dsp:sp>
    <dsp:sp modelId="{2BD45455-D992-470E-B6F6-BD9F98094A6D}">
      <dsp:nvSpPr>
        <dsp:cNvPr id="0" name=""/>
        <dsp:cNvSpPr/>
      </dsp:nvSpPr>
      <dsp:spPr>
        <a:xfrm>
          <a:off x="69926" y="200223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3BDA0-2B11-4C4F-8C6A-1C75BF4A31D8}">
      <dsp:nvSpPr>
        <dsp:cNvPr id="0" name=""/>
        <dsp:cNvSpPr/>
      </dsp:nvSpPr>
      <dsp:spPr>
        <a:xfrm>
          <a:off x="786840" y="106834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Xoắn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1068340"/>
        <a:ext cx="9348718" cy="534384"/>
      </dsp:txXfrm>
    </dsp:sp>
    <dsp:sp modelId="{A53B980D-7102-4CE8-81CA-9FE21CF50FC3}">
      <dsp:nvSpPr>
        <dsp:cNvPr id="0" name=""/>
        <dsp:cNvSpPr/>
      </dsp:nvSpPr>
      <dsp:spPr>
        <a:xfrm>
          <a:off x="452850" y="100154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5DB5-8DC8-489C-838D-B45DC2762451}">
      <dsp:nvSpPr>
        <dsp:cNvPr id="0" name=""/>
        <dsp:cNvSpPr/>
      </dsp:nvSpPr>
      <dsp:spPr>
        <a:xfrm>
          <a:off x="904367" y="1869660"/>
          <a:ext cx="9231191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Thoát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367" y="1869660"/>
        <a:ext cx="9231191" cy="534384"/>
      </dsp:txXfrm>
    </dsp:sp>
    <dsp:sp modelId="{F1A223D2-9552-4FA0-A865-7677D586DEA7}">
      <dsp:nvSpPr>
        <dsp:cNvPr id="0" name=""/>
        <dsp:cNvSpPr/>
      </dsp:nvSpPr>
      <dsp:spPr>
        <a:xfrm>
          <a:off x="570377" y="180286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8726-B26D-4A38-A3D9-733DC010CA73}">
      <dsp:nvSpPr>
        <dsp:cNvPr id="0" name=""/>
        <dsp:cNvSpPr/>
      </dsp:nvSpPr>
      <dsp:spPr>
        <a:xfrm>
          <a:off x="786840" y="2670980"/>
          <a:ext cx="9348718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Hoại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khí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840" y="2670980"/>
        <a:ext cx="9348718" cy="534384"/>
      </dsp:txXfrm>
    </dsp:sp>
    <dsp:sp modelId="{33400B1C-2C3B-4015-B392-E1B02EA2B602}">
      <dsp:nvSpPr>
        <dsp:cNvPr id="0" name=""/>
        <dsp:cNvSpPr/>
      </dsp:nvSpPr>
      <dsp:spPr>
        <a:xfrm>
          <a:off x="452850" y="2604182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9BF-E049-4E5A-8C48-7912B1C3A801}">
      <dsp:nvSpPr>
        <dsp:cNvPr id="0" name=""/>
        <dsp:cNvSpPr/>
      </dsp:nvSpPr>
      <dsp:spPr>
        <a:xfrm>
          <a:off x="403916" y="3472299"/>
          <a:ext cx="9731642" cy="5343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16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Bất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lòng</a:t>
          </a: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ruột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916" y="3472299"/>
        <a:ext cx="9731642" cy="534384"/>
      </dsp:txXfrm>
    </dsp:sp>
    <dsp:sp modelId="{F573F550-1E3F-4BF3-A721-E29E6A6276FF}">
      <dsp:nvSpPr>
        <dsp:cNvPr id="0" name=""/>
        <dsp:cNvSpPr/>
      </dsp:nvSpPr>
      <dsp:spPr>
        <a:xfrm>
          <a:off x="69926" y="3405501"/>
          <a:ext cx="667980" cy="667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CĐ </a:t>
            </a:r>
            <a:r>
              <a:rPr lang="en-US" baseline="0" dirty="0" err="1" smtClean="0"/>
              <a:t>đau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chỉ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định</a:t>
            </a:r>
            <a:r>
              <a:rPr lang="en-US" baseline="0" dirty="0" smtClean="0">
                <a:sym typeface="Wingdings" panose="05000000000000000000" pitchFamily="2" charset="2"/>
              </a:rPr>
              <a:t> XQ </a:t>
            </a:r>
            <a:r>
              <a:rPr lang="en-US" baseline="0" dirty="0" err="1" smtClean="0">
                <a:sym typeface="Wingdings" panose="05000000000000000000" pitchFamily="2" charset="2"/>
              </a:rPr>
              <a:t>bụng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Ngày</a:t>
            </a:r>
            <a:r>
              <a:rPr lang="en-US" baseline="0" dirty="0" smtClean="0">
                <a:sym typeface="Wingdings" panose="05000000000000000000" pitchFamily="2" charset="2"/>
              </a:rPr>
              <a:t> nay do </a:t>
            </a:r>
            <a:r>
              <a:rPr lang="en-US" baseline="0" dirty="0" err="1" smtClean="0">
                <a:sym typeface="Wingdings" panose="05000000000000000000" pitchFamily="2" charset="2"/>
              </a:rPr>
              <a:t>sự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phát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triển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không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ngừng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của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phương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tiện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hình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ảnh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siêu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âm</a:t>
            </a:r>
            <a:r>
              <a:rPr lang="en-US" baseline="0" dirty="0" smtClean="0">
                <a:sym typeface="Wingdings" panose="05000000000000000000" pitchFamily="2" charset="2"/>
              </a:rPr>
              <a:t>, CT, MRI  </a:t>
            </a:r>
            <a:r>
              <a:rPr lang="en-US" baseline="0" dirty="0" err="1" smtClean="0">
                <a:sym typeface="Wingdings" panose="05000000000000000000" pitchFamily="2" charset="2"/>
              </a:rPr>
              <a:t>thu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hẹp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chỉ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định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của</a:t>
            </a:r>
            <a:r>
              <a:rPr lang="en-US" baseline="0" dirty="0" smtClean="0">
                <a:sym typeface="Wingdings" panose="05000000000000000000" pitchFamily="2" charset="2"/>
              </a:rPr>
              <a:t> XQ </a:t>
            </a:r>
            <a:r>
              <a:rPr lang="en-US" baseline="0" dirty="0" err="1" smtClean="0">
                <a:sym typeface="Wingdings" panose="05000000000000000000" pitchFamily="2" charset="2"/>
              </a:rPr>
              <a:t>bụng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XQ </a:t>
            </a:r>
            <a:r>
              <a:rPr lang="en-US" baseline="0" dirty="0" err="1" smtClean="0">
                <a:sym typeface="Wingdings" panose="05000000000000000000" pitchFamily="2" charset="2"/>
              </a:rPr>
              <a:t>bụng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độ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đặc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hiệu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nhưng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độ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nhạy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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thường</a:t>
            </a:r>
            <a:r>
              <a:rPr lang="en-US" baseline="0" dirty="0" smtClean="0">
                <a:sym typeface="Wingdings" panose="05000000000000000000" pitchFamily="2" charset="2"/>
              </a:rPr>
              <a:t>: 100%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thường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trên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phương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tiện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khác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			XQ </a:t>
            </a:r>
            <a:r>
              <a:rPr lang="en-US" baseline="0" dirty="0" err="1" smtClean="0">
                <a:sym typeface="Wingdings" panose="05000000000000000000" pitchFamily="2" charset="2"/>
              </a:rPr>
              <a:t>bình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thường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chụp</a:t>
            </a:r>
            <a:r>
              <a:rPr lang="en-US" baseline="0" dirty="0" smtClean="0">
                <a:sym typeface="Wingdings" panose="05000000000000000000" pitchFamily="2" charset="2"/>
              </a:rPr>
              <a:t> XQ </a:t>
            </a:r>
            <a:r>
              <a:rPr lang="en-US" baseline="0" dirty="0" err="1" smtClean="0">
                <a:sym typeface="Wingdings" panose="05000000000000000000" pitchFamily="2" charset="2"/>
              </a:rPr>
              <a:t>cũng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còn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quá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nhiều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trước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đây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Còn</a:t>
            </a:r>
            <a:r>
              <a:rPr lang="en-US" baseline="0" dirty="0" smtClean="0">
                <a:sym typeface="Wingdings" panose="05000000000000000000" pitchFamily="2" charset="2"/>
              </a:rPr>
              <a:t> 3 </a:t>
            </a: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chính</a:t>
            </a:r>
            <a:r>
              <a:rPr lang="en-US" baseline="0" dirty="0" smtClean="0">
                <a:sym typeface="Wingdings" panose="05000000000000000000" pitchFamily="2" charset="2"/>
              </a:rPr>
              <a:t>: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thẳng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đứng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chiếu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trước</a:t>
            </a:r>
            <a:r>
              <a:rPr lang="en-US" baseline="0" dirty="0" smtClean="0">
                <a:sym typeface="Wingdings" panose="05000000000000000000" pitchFamily="2" charset="2"/>
              </a:rPr>
              <a:t>  </a:t>
            </a:r>
            <a:r>
              <a:rPr lang="en-US" baseline="0" dirty="0" err="1" smtClean="0">
                <a:sym typeface="Wingdings" panose="05000000000000000000" pitchFamily="2" charset="2"/>
              </a:rPr>
              <a:t>sau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gần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đánh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giá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được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cả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chỉ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định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nêu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trên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quan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trọng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đánh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giá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tắc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ruột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tự</a:t>
            </a:r>
            <a:r>
              <a:rPr lang="en-US" baseline="0" dirty="0" smtClean="0">
                <a:sym typeface="Wingdings" panose="05000000000000000000" pitchFamily="2" charset="2"/>
              </a:rPr>
              <a:t> do ổ </a:t>
            </a:r>
            <a:r>
              <a:rPr lang="en-US" baseline="0" dirty="0" err="1" smtClean="0">
                <a:sym typeface="Wingdings" panose="05000000000000000000" pitchFamily="2" charset="2"/>
              </a:rPr>
              <a:t>bụng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nằm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chiếu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trước</a:t>
            </a:r>
            <a:r>
              <a:rPr lang="en-US" baseline="0" dirty="0" smtClean="0">
                <a:sym typeface="Wingdings" panose="05000000000000000000" pitchFamily="2" charset="2"/>
              </a:rPr>
              <a:t>  </a:t>
            </a:r>
            <a:r>
              <a:rPr lang="en-US" baseline="0" dirty="0" err="1" smtClean="0">
                <a:sym typeface="Wingdings" panose="05000000000000000000" pitchFamily="2" charset="2"/>
              </a:rPr>
              <a:t>sau</a:t>
            </a:r>
            <a:r>
              <a:rPr lang="en-US" baseline="0" dirty="0" smtClean="0">
                <a:sym typeface="Wingdings" panose="05000000000000000000" pitchFamily="2" charset="2"/>
              </a:rPr>
              <a:t> hay </a:t>
            </a:r>
            <a:r>
              <a:rPr lang="en-US" baseline="0" dirty="0" err="1" smtClean="0">
                <a:sym typeface="Wingdings" panose="05000000000000000000" pitchFamily="2" charset="2"/>
              </a:rPr>
              <a:t>còn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gọi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K.U.B </a:t>
            </a:r>
            <a:r>
              <a:rPr lang="en-US" baseline="0" dirty="0" err="1" smtClean="0">
                <a:sym typeface="Wingdings" panose="05000000000000000000" pitchFamily="2" charset="2"/>
              </a:rPr>
              <a:t>nhằm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mục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đích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đánh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giá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thường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của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hệ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niệu</a:t>
            </a:r>
            <a:r>
              <a:rPr lang="en-US" baseline="0" dirty="0" smtClean="0">
                <a:sym typeface="Wingdings" panose="05000000000000000000" pitchFamily="2" charset="2"/>
              </a:rPr>
              <a:t>  </a:t>
            </a: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nằm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tốt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đứng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do ổ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 smtClean="0">
                <a:sym typeface="Wingdings" panose="05000000000000000000" pitchFamily="2" charset="2"/>
              </a:rPr>
              <a:t>BN </a:t>
            </a:r>
            <a:r>
              <a:rPr lang="en-US" baseline="0" dirty="0" err="1" smtClean="0">
                <a:sym typeface="Wingdings" panose="05000000000000000000" pitchFamily="2" charset="2"/>
              </a:rPr>
              <a:t>ngồi</a:t>
            </a:r>
            <a:r>
              <a:rPr lang="en-US" baseline="0" dirty="0" smtClean="0">
                <a:sym typeface="Wingdings" panose="05000000000000000000" pitchFamily="2" charset="2"/>
              </a:rPr>
              <a:t>, BN ½ </a:t>
            </a:r>
            <a:r>
              <a:rPr lang="en-US" baseline="0" dirty="0" err="1" smtClean="0">
                <a:sym typeface="Wingdings" panose="05000000000000000000" pitchFamily="2" charset="2"/>
              </a:rPr>
              <a:t>nằm</a:t>
            </a:r>
            <a:r>
              <a:rPr lang="en-US" baseline="0" dirty="0" smtClean="0">
                <a:sym typeface="Wingdings" panose="05000000000000000000" pitchFamily="2" charset="2"/>
              </a:rPr>
              <a:t>, ½ </a:t>
            </a:r>
            <a:r>
              <a:rPr lang="en-US" baseline="0" dirty="0" err="1" smtClean="0">
                <a:sym typeface="Wingdings" panose="05000000000000000000" pitchFamily="2" charset="2"/>
              </a:rPr>
              <a:t>ngồi</a:t>
            </a:r>
            <a:r>
              <a:rPr lang="en-US" baseline="0" dirty="0" smtClean="0">
                <a:sym typeface="Wingdings" panose="05000000000000000000" pitchFamily="2" charset="2"/>
              </a:rPr>
              <a:t> (XQ </a:t>
            </a:r>
            <a:r>
              <a:rPr lang="en-US" baseline="0" dirty="0" err="1" smtClean="0">
                <a:sym typeface="Wingdings" panose="05000000000000000000" pitchFamily="2" charset="2"/>
              </a:rPr>
              <a:t>tại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giường</a:t>
            </a:r>
            <a:r>
              <a:rPr lang="en-US" baseline="0" dirty="0" smtClean="0">
                <a:sym typeface="Wingdings" panose="05000000000000000000" pitchFamily="2" charset="2"/>
              </a:rPr>
              <a:t>)  </a:t>
            </a:r>
            <a:r>
              <a:rPr lang="en-US" baseline="0" dirty="0" err="1" smtClean="0">
                <a:sym typeface="Wingdings" panose="05000000000000000000" pitchFamily="2" charset="2"/>
              </a:rPr>
              <a:t>sau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chụp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phổi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chụp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luôn</a:t>
            </a:r>
            <a:r>
              <a:rPr lang="en-US" baseline="0" dirty="0" smtClean="0">
                <a:sym typeface="Wingdings" panose="05000000000000000000" pitchFamily="2" charset="2"/>
              </a:rPr>
              <a:t> XQ </a:t>
            </a:r>
            <a:r>
              <a:rPr lang="en-US" baseline="0" dirty="0" err="1" smtClean="0">
                <a:sym typeface="Wingdings" panose="05000000000000000000" pitchFamily="2" charset="2"/>
              </a:rPr>
              <a:t>bụng</a:t>
            </a:r>
            <a:r>
              <a:rPr lang="en-US" baseline="0" dirty="0" smtClean="0">
                <a:sym typeface="Wingdings" panose="05000000000000000000" pitchFamily="2" charset="2"/>
              </a:rPr>
              <a:t> (</a:t>
            </a:r>
            <a:r>
              <a:rPr lang="en-US" baseline="0" dirty="0" err="1" smtClean="0">
                <a:sym typeface="Wingdings" panose="05000000000000000000" pitchFamily="2" charset="2"/>
              </a:rPr>
              <a:t>chú</a:t>
            </a:r>
            <a:r>
              <a:rPr lang="en-US" baseline="0" dirty="0" smtClean="0">
                <a:sym typeface="Wingdings" panose="05000000000000000000" pitchFamily="2" charset="2"/>
              </a:rPr>
              <a:t> ý </a:t>
            </a:r>
            <a:r>
              <a:rPr lang="en-US" baseline="0" dirty="0" err="1" smtClean="0">
                <a:sym typeface="Wingdings" panose="05000000000000000000" pitchFamily="2" charset="2"/>
              </a:rPr>
              <a:t>thay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đổi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thông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số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kĩ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thuật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smtClean="0">
                <a:sym typeface="Symbol" panose="05050102010706020507" pitchFamily="18" charset="2"/>
              </a:rPr>
              <a:t># 10-15</a:t>
            </a:r>
            <a:r>
              <a:rPr lang="en-US" baseline="0" dirty="0" smtClean="0">
                <a:sym typeface="Wingdings" panose="05000000000000000000" pitchFamily="2" charset="2"/>
              </a:rPr>
              <a:t>kV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mAs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khoảng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từ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đèn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chiếu</a:t>
            </a:r>
            <a:r>
              <a:rPr lang="en-US" baseline="0" dirty="0" smtClean="0">
                <a:sym typeface="Wingdings" panose="05000000000000000000" pitchFamily="2" charset="2"/>
              </a:rPr>
              <a:t>  </a:t>
            </a:r>
            <a:r>
              <a:rPr lang="en-US" baseline="0" dirty="0" err="1" smtClean="0">
                <a:sym typeface="Wingdings" panose="05000000000000000000" pitchFamily="2" charset="2"/>
              </a:rPr>
              <a:t>phim</a:t>
            </a:r>
            <a:r>
              <a:rPr lang="en-US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nghiêng</a:t>
            </a:r>
            <a:r>
              <a:rPr lang="en-US" baseline="0" dirty="0" smtClean="0">
                <a:sym typeface="Wingdings" panose="05000000000000000000" pitchFamily="2" charset="2"/>
              </a:rPr>
              <a:t> (T):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phát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hiện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lượng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khí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rất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nhỏ</a:t>
            </a:r>
            <a:r>
              <a:rPr lang="en-US" baseline="0" dirty="0" smtClean="0">
                <a:sym typeface="Wingdings" panose="05000000000000000000" pitchFamily="2" charset="2"/>
              </a:rPr>
              <a:t>: Theo Miller Nelson (1971) </a:t>
            </a:r>
            <a:r>
              <a:rPr lang="en-US" baseline="0" dirty="0" err="1" smtClean="0">
                <a:sym typeface="Wingdings" panose="05000000000000000000" pitchFamily="2" charset="2"/>
              </a:rPr>
              <a:t>nếu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liềm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dưới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hoành</a:t>
            </a:r>
            <a:r>
              <a:rPr lang="en-US" baseline="0" dirty="0" smtClean="0">
                <a:sym typeface="Wingdings" panose="05000000000000000000" pitchFamily="2" charset="2"/>
              </a:rPr>
              <a:t> (-) </a:t>
            </a:r>
            <a:r>
              <a:rPr lang="en-US" baseline="0" dirty="0" err="1" smtClean="0">
                <a:sym typeface="Wingdings" panose="05000000000000000000" pitchFamily="2" charset="2"/>
              </a:rPr>
              <a:t>sau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Bn</a:t>
            </a:r>
            <a:r>
              <a:rPr lang="en-US" baseline="0" dirty="0" smtClean="0">
                <a:sym typeface="Wingdings" panose="05000000000000000000" pitchFamily="2" charset="2"/>
              </a:rPr>
              <a:t> ở </a:t>
            </a:r>
            <a:r>
              <a:rPr lang="en-US" baseline="0" dirty="0" err="1" smtClean="0">
                <a:sym typeface="Wingdings" panose="05000000000000000000" pitchFamily="2" charset="2"/>
              </a:rPr>
              <a:t>tư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thế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đứng</a:t>
            </a:r>
            <a:r>
              <a:rPr lang="en-US" baseline="0" dirty="0" smtClean="0">
                <a:sym typeface="Wingdings" panose="05000000000000000000" pitchFamily="2" charset="2"/>
              </a:rPr>
              <a:t> 510ph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nằm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nghiêng</a:t>
            </a:r>
            <a:r>
              <a:rPr lang="en-US" baseline="0" dirty="0" smtClean="0">
                <a:sym typeface="Wingdings" panose="05000000000000000000" pitchFamily="2" charset="2"/>
              </a:rPr>
              <a:t> (T) </a:t>
            </a:r>
            <a:r>
              <a:rPr lang="en-US" baseline="0" dirty="0" err="1" smtClean="0">
                <a:sym typeface="Wingdings" panose="05000000000000000000" pitchFamily="2" charset="2"/>
              </a:rPr>
              <a:t>từ</a:t>
            </a:r>
            <a:r>
              <a:rPr lang="en-US" baseline="0" dirty="0" smtClean="0">
                <a:sym typeface="Wingdings" panose="05000000000000000000" pitchFamily="2" charset="2"/>
              </a:rPr>
              <a:t> 7  10ph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phát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hiện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được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lượng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chỉ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khoảng</a:t>
            </a:r>
            <a:r>
              <a:rPr lang="en-US" baseline="0" dirty="0" smtClean="0">
                <a:sym typeface="Wingdings" panose="05000000000000000000" pitchFamily="2" charset="2"/>
              </a:rPr>
              <a:t> 1ml.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&gt; 1,5cm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78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19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 do u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tràng</a:t>
            </a:r>
            <a:r>
              <a:rPr lang="en-US" baseline="0" dirty="0" smtClean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80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40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bịt</a:t>
            </a:r>
            <a:r>
              <a:rPr lang="en-US" baseline="0" dirty="0" smtClean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AU" smtClean="0"/>
              <a:t>82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08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064" y="5958242"/>
            <a:ext cx="7303997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7/21/2019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diagramLayout" Target="../diagrams/layout3.xml"/><Relationship Id="rId7" Type="http://schemas.openxmlformats.org/officeDocument/2006/relationships/slide" Target="slide11.xml"/><Relationship Id="rId12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5812" y="2012124"/>
            <a:ext cx="5754655" cy="2667000"/>
          </a:xfrm>
        </p:spPr>
        <p:txBody>
          <a:bodyPr/>
          <a:lstStyle/>
          <a:p>
            <a:r>
              <a:rPr lang="en-US" sz="4399" b="1" dirty="0">
                <a:solidFill>
                  <a:schemeClr val="accent2">
                    <a:lumMod val="75000"/>
                  </a:schemeClr>
                </a:solidFill>
              </a:rPr>
              <a:t>X QUANG BỤNG</a:t>
            </a:r>
            <a:r>
              <a:rPr lang="en-US" dirty="0"/>
              <a:t/>
            </a:r>
            <a:br>
              <a:rPr lang="en-US" dirty="0"/>
            </a:br>
            <a:r>
              <a:rPr lang="en-US" sz="3599" dirty="0"/>
              <a:t>(abdominal x-rays)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1265" y="4953000"/>
            <a:ext cx="3743711" cy="1161527"/>
          </a:xfrm>
        </p:spPr>
        <p:txBody>
          <a:bodyPr>
            <a:normAutofit/>
          </a:bodyPr>
          <a:lstStyle/>
          <a:p>
            <a:r>
              <a:rPr lang="en-US" sz="1799" dirty="0" smtClean="0"/>
              <a:t>BS </a:t>
            </a:r>
            <a:r>
              <a:rPr lang="en-US" sz="1799" dirty="0" err="1"/>
              <a:t>Đỗ</a:t>
            </a:r>
            <a:r>
              <a:rPr lang="en-US" sz="1799" dirty="0"/>
              <a:t> </a:t>
            </a:r>
            <a:r>
              <a:rPr lang="en-US" sz="1799" dirty="0" err="1"/>
              <a:t>Phạm</a:t>
            </a:r>
            <a:r>
              <a:rPr lang="en-US" sz="1799" dirty="0"/>
              <a:t> Minh </a:t>
            </a:r>
            <a:r>
              <a:rPr lang="en-US" sz="1799" dirty="0" err="1" smtClean="0"/>
              <a:t>Ngọc</a:t>
            </a:r>
            <a:endParaRPr lang="en-US" sz="1799" dirty="0" smtClean="0"/>
          </a:p>
          <a:p>
            <a:r>
              <a:rPr lang="en-US" sz="1799" dirty="0" smtClean="0"/>
              <a:t>PGS. TS. </a:t>
            </a:r>
            <a:r>
              <a:rPr lang="en-US" sz="1799" dirty="0" err="1" smtClean="0"/>
              <a:t>Lê</a:t>
            </a:r>
            <a:r>
              <a:rPr lang="en-US" sz="1799" dirty="0" smtClean="0"/>
              <a:t> </a:t>
            </a:r>
            <a:r>
              <a:rPr lang="en-US" sz="1799" dirty="0" err="1" smtClean="0"/>
              <a:t>Văn</a:t>
            </a:r>
            <a:r>
              <a:rPr lang="en-US" sz="1799" dirty="0" smtClean="0"/>
              <a:t> </a:t>
            </a:r>
            <a:r>
              <a:rPr lang="en-US" sz="1799" dirty="0" err="1" smtClean="0"/>
              <a:t>Phước</a:t>
            </a:r>
            <a:r>
              <a:rPr lang="en-US" sz="1799" dirty="0" smtClean="0"/>
              <a:t>.</a:t>
            </a:r>
            <a:endParaRPr lang="en-US" sz="179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" y="457200"/>
            <a:ext cx="5065746" cy="603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701" y="0"/>
            <a:ext cx="2012124" cy="20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799" dirty="0"/>
              <a:t>TRÌNH TỰ PHÂN TÍCH PHIM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92413"/>
              </p:ext>
            </p:extLst>
          </p:nvPr>
        </p:nvGraphicFramePr>
        <p:xfrm>
          <a:off x="590128" y="3187029"/>
          <a:ext cx="11008567" cy="418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605537" y="4876901"/>
            <a:ext cx="702402" cy="700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2935618" y="4896089"/>
            <a:ext cx="685839" cy="768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5085831" y="4896089"/>
            <a:ext cx="766305" cy="789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7318655" y="4876901"/>
            <a:ext cx="798506" cy="786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9549334" y="4884468"/>
            <a:ext cx="745273" cy="791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4" y="1706683"/>
            <a:ext cx="2125783" cy="2748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258" y="1642239"/>
            <a:ext cx="4160878" cy="28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chánh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727" lvl="1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727" lvl="1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Chỉ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định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399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664" indent="-2856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399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Striped Right Arrow 10"/>
          <p:cNvSpPr/>
          <p:nvPr/>
        </p:nvSpPr>
        <p:spPr>
          <a:xfrm>
            <a:off x="5180248" y="2775746"/>
            <a:ext cx="1828324" cy="657035"/>
          </a:xfrm>
          <a:prstGeom prst="stripedRightArrow">
            <a:avLst>
              <a:gd name="adj1" fmla="val 46081"/>
              <a:gd name="adj2" fmla="val 6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26" y="1706683"/>
            <a:ext cx="1784271" cy="27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- AIR: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1370012" y="435692"/>
            <a:ext cx="862271" cy="85970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3176" y="1806729"/>
            <a:ext cx="5415073" cy="441303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LÒNG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: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Ruột</a:t>
            </a:r>
            <a:r>
              <a:rPr lang="en-US" dirty="0" smtClean="0"/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2-3 </a:t>
            </a:r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,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ở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ổ </a:t>
            </a:r>
            <a:r>
              <a:rPr lang="en-US" dirty="0" err="1" smtClean="0"/>
              <a:t>bụng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dãn</a:t>
            </a:r>
            <a:r>
              <a:rPr lang="en-US" dirty="0" smtClean="0"/>
              <a:t>, &lt;/= 2,5cm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: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T</a:t>
            </a:r>
            <a:r>
              <a:rPr lang="en-US" dirty="0" err="1" smtClean="0"/>
              <a:t>hường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ở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sigma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lấm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manh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447800"/>
            <a:ext cx="5103558" cy="5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- AIR: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77" b="75430"/>
          <a:stretch/>
        </p:blipFill>
        <p:spPr>
          <a:xfrm>
            <a:off x="1412149" y="447269"/>
            <a:ext cx="862271" cy="859708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98910" y="2083764"/>
            <a:ext cx="715053" cy="688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57203" y="2873845"/>
            <a:ext cx="738502" cy="713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381080" y="3688666"/>
            <a:ext cx="772053" cy="716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257203" y="4491914"/>
            <a:ext cx="724533" cy="691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868636" y="5272249"/>
            <a:ext cx="777504" cy="7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b="1" dirty="0"/>
              <a:t>TRÀN KHÍ TỰ DO Ổ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828800"/>
            <a:ext cx="6172198" cy="4267200"/>
          </a:xfrm>
        </p:spPr>
        <p:txBody>
          <a:bodyPr>
            <a:normAutofit/>
          </a:bodyPr>
          <a:lstStyle/>
          <a:p>
            <a:r>
              <a:rPr lang="en-US" sz="3600" i="1" dirty="0" err="1" smtClean="0">
                <a:solidFill>
                  <a:schemeClr val="accent2">
                    <a:lumMod val="75000"/>
                  </a:schemeClr>
                </a:solidFill>
              </a:rPr>
              <a:t>Nguyên</a:t>
            </a:r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2">
                    <a:lumMod val="75000"/>
                  </a:schemeClr>
                </a:solidFill>
              </a:rPr>
              <a:t>nhân</a:t>
            </a:r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sz="3200" dirty="0" err="1" smtClean="0"/>
              <a:t>Thủng</a:t>
            </a:r>
            <a:r>
              <a:rPr lang="en-US" sz="3200" dirty="0" smtClean="0"/>
              <a:t> </a:t>
            </a:r>
            <a:r>
              <a:rPr lang="en-US" sz="3200" dirty="0" err="1" smtClean="0"/>
              <a:t>tạng</a:t>
            </a:r>
            <a:r>
              <a:rPr lang="en-US" sz="3200" dirty="0" smtClean="0"/>
              <a:t> </a:t>
            </a:r>
            <a:r>
              <a:rPr lang="en-US" sz="3200" dirty="0" err="1" smtClean="0"/>
              <a:t>rỗng</a:t>
            </a:r>
            <a:r>
              <a:rPr lang="en-US" sz="3200" dirty="0" smtClean="0"/>
              <a:t>:</a:t>
            </a:r>
          </a:p>
          <a:p>
            <a:pPr lvl="2"/>
            <a:r>
              <a:rPr lang="en-US" sz="2800" dirty="0" err="1"/>
              <a:t>Thủng</a:t>
            </a:r>
            <a:r>
              <a:rPr lang="en-US" sz="2800" dirty="0"/>
              <a:t> ổ </a:t>
            </a:r>
            <a:r>
              <a:rPr lang="en-US" sz="2800" dirty="0" err="1"/>
              <a:t>loét</a:t>
            </a:r>
            <a:r>
              <a:rPr lang="en-US" sz="2800" dirty="0"/>
              <a:t>.</a:t>
            </a:r>
          </a:p>
          <a:p>
            <a:pPr lvl="2"/>
            <a:r>
              <a:rPr lang="en-US" sz="2800" dirty="0" err="1"/>
              <a:t>Viêm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sym typeface="Wingdings" panose="05000000000000000000" pitchFamily="2" charset="2"/>
              </a:rPr>
              <a:t>hoại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tử</a:t>
            </a:r>
            <a:r>
              <a:rPr lang="en-US" sz="2800" dirty="0">
                <a:sym typeface="Wingdings" panose="05000000000000000000" pitchFamily="2" charset="2"/>
              </a:rPr>
              <a:t>  </a:t>
            </a:r>
            <a:r>
              <a:rPr lang="en-US" sz="2800" dirty="0" err="1">
                <a:sym typeface="Wingdings" panose="05000000000000000000" pitchFamily="2" charset="2"/>
              </a:rPr>
              <a:t>thủng</a:t>
            </a:r>
            <a:r>
              <a:rPr lang="en-US" sz="28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z="2800" dirty="0">
                <a:sym typeface="Wingdings" panose="05000000000000000000" pitchFamily="2" charset="2"/>
              </a:rPr>
              <a:t>U  </a:t>
            </a:r>
            <a:r>
              <a:rPr lang="en-US" sz="2800" dirty="0" err="1">
                <a:sym typeface="Wingdings" panose="05000000000000000000" pitchFamily="2" charset="2"/>
              </a:rPr>
              <a:t>hoại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tử</a:t>
            </a:r>
            <a:r>
              <a:rPr lang="en-US" sz="2800" dirty="0">
                <a:sym typeface="Wingdings" panose="05000000000000000000" pitchFamily="2" charset="2"/>
              </a:rPr>
              <a:t>  </a:t>
            </a:r>
            <a:r>
              <a:rPr lang="en-US" sz="2800" dirty="0" err="1">
                <a:sym typeface="Wingdings" panose="05000000000000000000" pitchFamily="2" charset="2"/>
              </a:rPr>
              <a:t>thủng</a:t>
            </a:r>
            <a:r>
              <a:rPr lang="en-US" sz="28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z="2800" dirty="0" err="1">
                <a:sym typeface="Wingdings" panose="05000000000000000000" pitchFamily="2" charset="2"/>
              </a:rPr>
              <a:t>Chấn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thương</a:t>
            </a:r>
            <a:r>
              <a:rPr lang="en-US" sz="2800" dirty="0" smtClean="0">
                <a:sym typeface="Wingdings" panose="05000000000000000000" pitchFamily="2" charset="2"/>
              </a:rPr>
              <a:t>…</a:t>
            </a:r>
            <a:endParaRPr lang="en-US" sz="2800" dirty="0" smtClean="0"/>
          </a:p>
          <a:p>
            <a:pPr lvl="1"/>
            <a:r>
              <a:rPr lang="en-US" sz="3200" dirty="0" smtClean="0"/>
              <a:t>Sau </a:t>
            </a:r>
            <a:r>
              <a:rPr lang="en-US" sz="3200" dirty="0" err="1" smtClean="0"/>
              <a:t>phẫu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nội</a:t>
            </a:r>
            <a:r>
              <a:rPr lang="en-US" sz="3200" dirty="0" smtClean="0"/>
              <a:t> </a:t>
            </a:r>
            <a:r>
              <a:rPr lang="en-US" sz="3200" dirty="0" err="1" smtClean="0"/>
              <a:t>soi</a:t>
            </a:r>
            <a:r>
              <a:rPr lang="en-US" sz="3200" dirty="0" smtClean="0"/>
              <a:t> (3ws)</a:t>
            </a:r>
          </a:p>
          <a:p>
            <a:pPr lvl="1"/>
            <a:r>
              <a:rPr lang="en-US" sz="3200" dirty="0" err="1" smtClean="0"/>
              <a:t>etc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258747"/>
            <a:ext cx="3515170" cy="2636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962400"/>
            <a:ext cx="3417228" cy="26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dirty="0"/>
              <a:t>TRÀN KHÍ TỰ DO Ổ BỤNG – </a:t>
            </a:r>
            <a:r>
              <a:rPr lang="en-US" sz="3999" dirty="0" err="1"/>
              <a:t>dấu</a:t>
            </a:r>
            <a:r>
              <a:rPr lang="en-US" sz="3999" dirty="0"/>
              <a:t> </a:t>
            </a:r>
            <a:r>
              <a:rPr lang="en-US" sz="3999" dirty="0" err="1"/>
              <a:t>hiệu</a:t>
            </a:r>
            <a:endParaRPr lang="en-US" sz="3999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993541" y="187274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1027832" y="2089081"/>
            <a:ext cx="900827" cy="867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393542" y="3064321"/>
            <a:ext cx="904556" cy="873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415482" y="4097947"/>
            <a:ext cx="882971" cy="819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009621" y="5054757"/>
            <a:ext cx="919039" cy="8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pPr lvl="0" algn="l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1873099"/>
            <a:ext cx="9598696" cy="4187693"/>
          </a:xfrm>
        </p:spPr>
        <p:txBody>
          <a:bodyPr/>
          <a:lstStyle/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hoành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9106" r="3966" b="5366"/>
          <a:stretch/>
        </p:blipFill>
        <p:spPr>
          <a:xfrm>
            <a:off x="7237412" y="973932"/>
            <a:ext cx="4626551" cy="58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pPr lvl="0" algn="l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1873099"/>
            <a:ext cx="9598696" cy="4187693"/>
          </a:xfrm>
        </p:spPr>
        <p:txBody>
          <a:bodyPr/>
          <a:lstStyle/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hoành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588276"/>
            <a:ext cx="5294660" cy="49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600" b="1" i="1" dirty="0" err="1"/>
              <a:t>Hội</a:t>
            </a:r>
            <a:r>
              <a:rPr lang="en-US" sz="3600" b="1" i="1" dirty="0"/>
              <a:t> </a:t>
            </a:r>
            <a:r>
              <a:rPr lang="en-US" sz="3600" b="1" i="1" dirty="0" err="1"/>
              <a:t>chứng</a:t>
            </a:r>
            <a:r>
              <a:rPr lang="en-US" sz="3600" b="1" i="1" dirty="0"/>
              <a:t> </a:t>
            </a:r>
            <a:r>
              <a:rPr lang="en-US" sz="3600" b="1" i="1" dirty="0" err="1"/>
              <a:t>Chilaiditi</a:t>
            </a:r>
            <a:endParaRPr lang="en-US" sz="3600" b="1" i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200" dirty="0" smtClean="0"/>
              <a:t>Túi </a:t>
            </a:r>
            <a:r>
              <a:rPr lang="vi-VN" sz="3200" dirty="0"/>
              <a:t>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Tổn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r>
              <a:rPr lang="en-US" sz="3200" dirty="0"/>
              <a:t>.</a:t>
            </a:r>
            <a:endParaRPr lang="vi-VN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32" y="386662"/>
            <a:ext cx="4794934" cy="60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Hội</a:t>
            </a:r>
            <a:r>
              <a:rPr lang="en-US" sz="3200" dirty="0"/>
              <a:t> </a:t>
            </a:r>
            <a:r>
              <a:rPr lang="en-US" sz="3200" dirty="0" err="1"/>
              <a:t>chứng</a:t>
            </a:r>
            <a:r>
              <a:rPr lang="en-US" sz="3200" dirty="0"/>
              <a:t> </a:t>
            </a:r>
            <a:r>
              <a:rPr lang="en-US" sz="3200" dirty="0" err="1"/>
              <a:t>Chilaiditi</a:t>
            </a:r>
            <a:endParaRPr lang="en-US" sz="3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600" b="1" i="1" dirty="0" smtClean="0"/>
              <a:t>Túi </a:t>
            </a:r>
            <a:r>
              <a:rPr lang="vi-VN" sz="3600" b="1" i="1" dirty="0"/>
              <a:t>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Tổn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r>
              <a:rPr lang="en-US" sz="3200" dirty="0"/>
              <a:t>.</a:t>
            </a:r>
            <a:endParaRPr lang="vi-VN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1627409"/>
            <a:ext cx="5484813" cy="47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50" y="756272"/>
            <a:ext cx="9598696" cy="853775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Liềm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hơi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dưới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hoành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50" y="2057400"/>
            <a:ext cx="5560089" cy="4187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200" dirty="0" err="1"/>
              <a:t>Hội</a:t>
            </a:r>
            <a:r>
              <a:rPr lang="en-US" sz="3200" dirty="0"/>
              <a:t> </a:t>
            </a:r>
            <a:r>
              <a:rPr lang="en-US" sz="3200" dirty="0" err="1"/>
              <a:t>chứng</a:t>
            </a:r>
            <a:r>
              <a:rPr lang="en-US" sz="3200" dirty="0"/>
              <a:t> </a:t>
            </a:r>
            <a:r>
              <a:rPr lang="en-US" sz="3200" dirty="0" err="1"/>
              <a:t>Chilaiditi</a:t>
            </a:r>
            <a:endParaRPr lang="en-US" sz="3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vi-VN" sz="3200" dirty="0" smtClean="0"/>
              <a:t>Túi </a:t>
            </a:r>
            <a:r>
              <a:rPr lang="vi-VN" sz="3200" dirty="0"/>
              <a:t>hơi dạ dày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+"/>
            </a:pPr>
            <a:r>
              <a:rPr lang="en-US" sz="3600" b="1" i="1" dirty="0" err="1"/>
              <a:t>Tổn</a:t>
            </a:r>
            <a:r>
              <a:rPr lang="en-US" sz="3600" b="1" i="1" dirty="0"/>
              <a:t> </a:t>
            </a:r>
            <a:r>
              <a:rPr lang="en-US" sz="3600" b="1" i="1" dirty="0" err="1"/>
              <a:t>thương</a:t>
            </a:r>
            <a:r>
              <a:rPr lang="en-US" sz="3600" b="1" i="1" dirty="0"/>
              <a:t> </a:t>
            </a:r>
            <a:r>
              <a:rPr lang="en-US" sz="3600" b="1" i="1" dirty="0" err="1" smtClean="0"/>
              <a:t>đáy</a:t>
            </a:r>
            <a:r>
              <a:rPr lang="en-US" sz="3600" b="1" i="1" dirty="0" smtClean="0"/>
              <a:t> </a:t>
            </a:r>
            <a:r>
              <a:rPr lang="en-US" sz="3600" b="1" i="1" dirty="0" err="1" smtClean="0"/>
              <a:t>phổi</a:t>
            </a:r>
            <a:r>
              <a:rPr lang="en-US" sz="3600" b="1" i="1" dirty="0"/>
              <a:t>.</a:t>
            </a:r>
            <a:endParaRPr lang="vi-VN" sz="3600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68" y="304800"/>
            <a:ext cx="5512869" cy="601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http://emedicine.medscape.com/article/372053-overview#a2</a:t>
            </a:r>
          </a:p>
        </p:txBody>
      </p:sp>
    </p:spTree>
    <p:extLst>
      <p:ext uri="{BB962C8B-B14F-4D97-AF65-F5344CB8AC3E}">
        <p14:creationId xmlns:p14="http://schemas.microsoft.com/office/powerpoint/2010/main" val="20457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7423" y="869686"/>
            <a:ext cx="9598696" cy="752756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99" b="1" dirty="0"/>
              <a:t>NỘI DUNG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68642619"/>
              </p:ext>
            </p:extLst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70628" y="2108682"/>
            <a:ext cx="933435" cy="899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65114" y="3135983"/>
            <a:ext cx="846165" cy="817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248284" y="4117153"/>
            <a:ext cx="935525" cy="86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870628" y="5080876"/>
            <a:ext cx="927155" cy="8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 smtClean="0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12" y="1748166"/>
            <a:ext cx="6270929" cy="4459326"/>
          </a:xfrm>
          <a:prstGeom prst="rect">
            <a:avLst/>
          </a:prstGeom>
        </p:spPr>
      </p:pic>
      <p:sp>
        <p:nvSpPr>
          <p:cNvPr id="4" name="Action Button: Return 3">
            <a:hlinkClick r:id="rId3" action="ppaction://hlinksldjump" highlightClick="1"/>
          </p:cNvPr>
          <p:cNvSpPr/>
          <p:nvPr/>
        </p:nvSpPr>
        <p:spPr>
          <a:xfrm>
            <a:off x="1674812" y="5715000"/>
            <a:ext cx="533400" cy="614034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4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41" y="764111"/>
            <a:ext cx="5839858" cy="853775"/>
          </a:xfrm>
        </p:spPr>
        <p:txBody>
          <a:bodyPr>
            <a:normAutofit fontScale="90000"/>
          </a:bodyPr>
          <a:lstStyle/>
          <a:p>
            <a:pPr lvl="0"/>
            <a:r>
              <a:rPr lang="en-US" sz="4399" dirty="0"/>
              <a:t>DH ở ¼ </a:t>
            </a:r>
            <a:r>
              <a:rPr lang="en-US" sz="4399" dirty="0" err="1"/>
              <a:t>trên</a:t>
            </a:r>
            <a:r>
              <a:rPr lang="en-US" sz="4399" dirty="0"/>
              <a:t> </a:t>
            </a:r>
            <a:r>
              <a:rPr lang="en-US" sz="4399" dirty="0" err="1"/>
              <a:t>phải</a:t>
            </a:r>
            <a:r>
              <a:rPr lang="en-US" sz="4399" dirty="0"/>
              <a:t> ổ </a:t>
            </a:r>
            <a:r>
              <a:rPr lang="en-US" sz="4399" dirty="0" err="1"/>
              <a:t>bụng</a:t>
            </a:r>
            <a:endParaRPr lang="en-US" sz="4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dưới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99" y="558308"/>
            <a:ext cx="4941378" cy="5744211"/>
          </a:xfrm>
          <a:prstGeom prst="rect">
            <a:avLst/>
          </a:prstGeom>
        </p:spPr>
      </p:pic>
      <p:sp>
        <p:nvSpPr>
          <p:cNvPr id="6" name="วงรี 9"/>
          <p:cNvSpPr/>
          <p:nvPr/>
        </p:nvSpPr>
        <p:spPr>
          <a:xfrm rot="20096102">
            <a:off x="6473844" y="1738791"/>
            <a:ext cx="2025397" cy="13249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799"/>
          </a:p>
        </p:txBody>
      </p:sp>
      <p:pic>
        <p:nvPicPr>
          <p:cNvPr id="7" name="รูปภาพ 7" descr="AntSubhepaticSpaceFA-Nor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87" y="3048331"/>
            <a:ext cx="2642518" cy="3289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6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 smtClean="0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4" name="รูปภาพ 8" descr="morris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55" y="1883983"/>
            <a:ext cx="3368014" cy="4041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รูปภาพ 10" descr="DogesCap-real.jpg"/>
          <p:cNvPicPr>
            <a:picLocks noChangeAspect="1"/>
          </p:cNvPicPr>
          <p:nvPr/>
        </p:nvPicPr>
        <p:blipFill>
          <a:blip r:embed="rId3" cstate="print"/>
          <a:srcRect t="7031" b="26562"/>
          <a:stretch>
            <a:fillRect/>
          </a:stretch>
        </p:blipFill>
        <p:spPr>
          <a:xfrm>
            <a:off x="8907917" y="2650190"/>
            <a:ext cx="2648618" cy="2345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3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310" y="795364"/>
            <a:ext cx="5574158" cy="853775"/>
          </a:xfrm>
        </p:spPr>
        <p:txBody>
          <a:bodyPr>
            <a:noAutofit/>
          </a:bodyPr>
          <a:lstStyle/>
          <a:p>
            <a:pPr lvl="0"/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95" y="480271"/>
            <a:ext cx="4876440" cy="58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ở ¼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ổ </a:t>
            </a:r>
            <a:r>
              <a:rPr lang="en-US" dirty="0" err="1" smtClean="0"/>
              <a:t>bụng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Bóng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sáng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r="3088" b="16803"/>
          <a:stretch/>
        </p:blipFill>
        <p:spPr>
          <a:xfrm>
            <a:off x="5518416" y="1883983"/>
            <a:ext cx="5919756" cy="38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Bóng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sáng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310" y="79536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7" name="ตัวยึดเนื้อหา 6" descr="AntVentralLi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22" y="477538"/>
            <a:ext cx="4680120" cy="5894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87" y="477538"/>
            <a:ext cx="4078110" cy="4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cupola.</a:t>
            </a:r>
          </a:p>
          <a:p>
            <a:r>
              <a:rPr lang="en-US" dirty="0" smtClean="0"/>
              <a:t>Leaping dolphin sign.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310" y="79536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623576"/>
            <a:ext cx="5341851" cy="55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Liềm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doges cap.</a:t>
            </a:r>
          </a:p>
          <a:p>
            <a:r>
              <a:rPr lang="en-US" dirty="0" err="1" smtClean="0"/>
              <a:t>Bóng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DH cupola.</a:t>
            </a: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Leaping dolphin sign.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3065" y="812375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99" dirty="0"/>
              <a:t>DH ở ¼ </a:t>
            </a:r>
            <a:r>
              <a:rPr lang="en-US" sz="3999" dirty="0" err="1"/>
              <a:t>trên</a:t>
            </a:r>
            <a:r>
              <a:rPr lang="en-US" sz="3999" dirty="0"/>
              <a:t> </a:t>
            </a:r>
            <a:r>
              <a:rPr lang="en-US" sz="3999" dirty="0" err="1"/>
              <a:t>phải</a:t>
            </a:r>
            <a:r>
              <a:rPr lang="en-US" sz="3999" dirty="0"/>
              <a:t> ổ </a:t>
            </a:r>
            <a:r>
              <a:rPr lang="en-US" sz="3999" dirty="0" err="1"/>
              <a:t>bụng</a:t>
            </a:r>
            <a:endParaRPr lang="en-US" sz="399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24" y="594540"/>
            <a:ext cx="5246908" cy="3885188"/>
          </a:xfrm>
          <a:prstGeom prst="rect">
            <a:avLst/>
          </a:prstGeom>
        </p:spPr>
      </p:pic>
      <p:pic>
        <p:nvPicPr>
          <p:cNvPr id="7" name="รูปภาพ 11" descr="leapingdolphins-real.jpg"/>
          <p:cNvPicPr>
            <a:picLocks noChangeAspect="1"/>
          </p:cNvPicPr>
          <p:nvPr/>
        </p:nvPicPr>
        <p:blipFill>
          <a:blip r:embed="rId3"/>
          <a:srcRect l="14844" t="17220" r="39453" b="6730"/>
          <a:stretch>
            <a:fillRect/>
          </a:stretch>
        </p:blipFill>
        <p:spPr>
          <a:xfrm>
            <a:off x="8810760" y="3832780"/>
            <a:ext cx="2433185" cy="2713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Action Button: Return 1">
            <a:hlinkClick r:id="rId4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2925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DH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1883983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DH tam </a:t>
            </a:r>
            <a:r>
              <a:rPr lang="en-US" dirty="0" err="1" smtClean="0"/>
              <a:t>giác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4927" b="1240"/>
          <a:stretch/>
        </p:blipFill>
        <p:spPr>
          <a:xfrm>
            <a:off x="4189412" y="1752600"/>
            <a:ext cx="7999413" cy="40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812" y="2209800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DH tam </a:t>
            </a:r>
            <a:r>
              <a:rPr lang="en-US" dirty="0" err="1" smtClean="0"/>
              <a:t>giác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0412" y="533400"/>
            <a:ext cx="5930947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DH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ตัวยึดเนื้อหา 5" descr="Rigl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49" y="88019"/>
            <a:ext cx="5421963" cy="6693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54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GIÁ TRỊ – CHỈ ĐỊNH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26" y="3065585"/>
            <a:ext cx="9010173" cy="3346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761" y="6394197"/>
            <a:ext cx="11626592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http://www.ncbi.nlm.nih.gov/pmc/articles/PMC3396109/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676400"/>
            <a:ext cx="1113762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1883983"/>
            <a:ext cx="3643640" cy="4187693"/>
          </a:xfrm>
        </p:spPr>
        <p:txBody>
          <a:bodyPr/>
          <a:lstStyle/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Rigler</a:t>
            </a:r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599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3599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Cẩn</a:t>
            </a:r>
            <a:r>
              <a:rPr lang="en-US" sz="3599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599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thận</a:t>
            </a:r>
            <a:endParaRPr lang="en-US" sz="3599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DH tam </a:t>
            </a:r>
            <a:r>
              <a:rPr lang="en-US" dirty="0" err="1" smtClean="0"/>
              <a:t>giác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571101"/>
            <a:ext cx="6491402" cy="499511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95063" y="717326"/>
            <a:ext cx="9598696" cy="8537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DH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quai</a:t>
            </a:r>
            <a:r>
              <a:rPr lang="en-US" dirty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442" y="2044175"/>
            <a:ext cx="3643640" cy="418769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DH </a:t>
            </a:r>
            <a:r>
              <a:rPr lang="en-US" dirty="0" err="1" smtClean="0">
                <a:solidFill>
                  <a:schemeClr val="tx1"/>
                </a:solidFill>
              </a:rPr>
              <a:t>Rigler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999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tam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giác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96874" y="624734"/>
            <a:ext cx="5574158" cy="853775"/>
          </a:xfrm>
          <a:prstGeom prst="rect">
            <a:avLst/>
          </a:prstGeom>
          <a:effectLst/>
        </p:spPr>
        <p:txBody>
          <a:bodyPr vert="horz" lIns="91416" tIns="45708" rIns="91416" bIns="4570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DH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quai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97" y="624734"/>
            <a:ext cx="5035206" cy="5607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3" y="533400"/>
            <a:ext cx="5666980" cy="5873338"/>
          </a:xfrm>
          <a:prstGeom prst="rect">
            <a:avLst/>
          </a:prstGeom>
        </p:spPr>
      </p:pic>
      <p:sp>
        <p:nvSpPr>
          <p:cNvPr id="7" name="Action Button: Return 6">
            <a:hlinkClick r:id="rId4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922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399" dirty="0"/>
              <a:t>DH </a:t>
            </a:r>
            <a:r>
              <a:rPr lang="en-US" sz="4399" dirty="0" err="1"/>
              <a:t>liên</a:t>
            </a:r>
            <a:r>
              <a:rPr lang="en-US" sz="4399" dirty="0"/>
              <a:t> </a:t>
            </a:r>
            <a:r>
              <a:rPr lang="en-US" sz="4399" dirty="0" err="1"/>
              <a:t>quan</a:t>
            </a:r>
            <a:r>
              <a:rPr lang="en-US" sz="4399" dirty="0"/>
              <a:t> </a:t>
            </a:r>
            <a:r>
              <a:rPr lang="en-US" sz="4399" dirty="0" err="1"/>
              <a:t>các</a:t>
            </a:r>
            <a:r>
              <a:rPr lang="en-US" sz="4399" dirty="0"/>
              <a:t> </a:t>
            </a:r>
            <a:r>
              <a:rPr lang="en-US" sz="4399" dirty="0" err="1"/>
              <a:t>dây</a:t>
            </a:r>
            <a:r>
              <a:rPr lang="en-US" sz="4399" dirty="0"/>
              <a:t> </a:t>
            </a:r>
            <a:r>
              <a:rPr lang="en-US" sz="4399" dirty="0" err="1"/>
              <a:t>chằng</a:t>
            </a:r>
            <a:r>
              <a:rPr lang="en-US" sz="4399" dirty="0"/>
              <a:t> </a:t>
            </a:r>
            <a:r>
              <a:rPr lang="en-US" sz="4399" dirty="0" err="1"/>
              <a:t>trong</a:t>
            </a:r>
            <a:r>
              <a:rPr lang="en-US" sz="4399" dirty="0"/>
              <a:t>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2004456"/>
            <a:ext cx="91440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chằng</a:t>
            </a:r>
            <a:r>
              <a:rPr lang="en-US" dirty="0" smtClean="0"/>
              <a:t> </a:t>
            </a:r>
            <a:r>
              <a:rPr lang="en-US" dirty="0" err="1" smtClean="0"/>
              <a:t>tròn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chằng</a:t>
            </a:r>
            <a:r>
              <a:rPr lang="en-US" dirty="0" smtClean="0"/>
              <a:t> </a:t>
            </a:r>
            <a:r>
              <a:rPr lang="en-US" dirty="0" err="1" smtClean="0"/>
              <a:t>rốn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DH </a:t>
            </a:r>
            <a:r>
              <a:rPr lang="en-US" dirty="0" err="1" smtClean="0"/>
              <a:t>chữ</a:t>
            </a:r>
            <a:r>
              <a:rPr lang="en-US" dirty="0" smtClean="0"/>
              <a:t> V </a:t>
            </a:r>
            <a:r>
              <a:rPr lang="en-US" dirty="0" err="1" smtClean="0"/>
              <a:t>ngược</a:t>
            </a:r>
            <a:r>
              <a:rPr lang="en-US" dirty="0" smtClean="0"/>
              <a:t>.</a:t>
            </a:r>
          </a:p>
        </p:txBody>
      </p:sp>
      <p:pic>
        <p:nvPicPr>
          <p:cNvPr id="6" name="รูปภาพ 10" descr="LigamentumTe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67" y="2004456"/>
            <a:ext cx="6298798" cy="400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liềm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chằng</a:t>
            </a:r>
            <a:r>
              <a:rPr lang="en-US" dirty="0" smtClean="0"/>
              <a:t> </a:t>
            </a:r>
            <a:r>
              <a:rPr lang="en-US" dirty="0" err="1" smtClean="0"/>
              <a:t>tròn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chằng</a:t>
            </a:r>
            <a:r>
              <a:rPr lang="en-US" dirty="0" smtClean="0"/>
              <a:t> </a:t>
            </a:r>
            <a:r>
              <a:rPr lang="en-US" dirty="0" err="1" smtClean="0"/>
              <a:t>rốn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DH </a:t>
            </a:r>
            <a:r>
              <a:rPr lang="en-US" dirty="0" err="1" smtClean="0"/>
              <a:t>chữ</a:t>
            </a:r>
            <a:r>
              <a:rPr lang="en-US" dirty="0" smtClean="0"/>
              <a:t> V </a:t>
            </a:r>
            <a:r>
              <a:rPr lang="en-US" dirty="0" err="1" smtClean="0"/>
              <a:t>ngược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864" y="457200"/>
            <a:ext cx="5026025" cy="5614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785" y="6333137"/>
            <a:ext cx="11393578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http://www.thaigastro.com/book/file/Thai-Journal-of-gastroenterology-vol-6-no-3-627306.pdf</a:t>
            </a:r>
          </a:p>
        </p:txBody>
      </p:sp>
    </p:spTree>
    <p:extLst>
      <p:ext uri="{BB962C8B-B14F-4D97-AF65-F5344CB8AC3E}">
        <p14:creationId xmlns:p14="http://schemas.microsoft.com/office/powerpoint/2010/main" val="629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liềm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tròn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chằng</a:t>
            </a:r>
            <a:r>
              <a:rPr lang="en-US" dirty="0" smtClean="0"/>
              <a:t> </a:t>
            </a:r>
            <a:r>
              <a:rPr lang="en-US" dirty="0" err="1" smtClean="0"/>
              <a:t>rốn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DH </a:t>
            </a:r>
            <a:r>
              <a:rPr lang="en-US" dirty="0" err="1" smtClean="0"/>
              <a:t>chữ</a:t>
            </a:r>
            <a:r>
              <a:rPr lang="en-US" dirty="0" smtClean="0"/>
              <a:t> V </a:t>
            </a:r>
            <a:r>
              <a:rPr lang="en-US" dirty="0" err="1" smtClean="0"/>
              <a:t>ngược</a:t>
            </a:r>
            <a:r>
              <a:rPr lang="en-US" dirty="0" smtClean="0"/>
              <a:t>.</a:t>
            </a:r>
          </a:p>
        </p:txBody>
      </p:sp>
      <p:pic>
        <p:nvPicPr>
          <p:cNvPr id="5" name="ตัวยึดเนื้อหา 8" descr="ภาพหน้าจอ 2014-08-10 21.53.52.png"/>
          <p:cNvPicPr>
            <a:picLocks noChangeAspect="1"/>
          </p:cNvPicPr>
          <p:nvPr/>
        </p:nvPicPr>
        <p:blipFill>
          <a:blip r:embed="rId2"/>
          <a:srcRect l="32405" t="1440" r="32803" b="25917"/>
          <a:stretch>
            <a:fillRect/>
          </a:stretch>
        </p:blipFill>
        <p:spPr>
          <a:xfrm>
            <a:off x="6170612" y="59639"/>
            <a:ext cx="5791198" cy="67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liềm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tròn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rốn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chữ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V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ngược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5" t="21892"/>
          <a:stretch/>
        </p:blipFill>
        <p:spPr>
          <a:xfrm>
            <a:off x="6551612" y="304800"/>
            <a:ext cx="5334000" cy="62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liềm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tròn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Dây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chằng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rốn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DH </a:t>
            </a:r>
            <a:r>
              <a:rPr lang="en-US" dirty="0" err="1" smtClean="0"/>
              <a:t>chữ</a:t>
            </a:r>
            <a:r>
              <a:rPr lang="en-US" dirty="0" smtClean="0"/>
              <a:t> V </a:t>
            </a:r>
            <a:r>
              <a:rPr lang="en-US" dirty="0" err="1" smtClean="0"/>
              <a:t>ngược</a:t>
            </a:r>
            <a:r>
              <a:rPr lang="en-US" dirty="0" smtClean="0"/>
              <a:t>.</a:t>
            </a:r>
          </a:p>
        </p:txBody>
      </p:sp>
      <p:pic>
        <p:nvPicPr>
          <p:cNvPr id="5" name="ตัวยึดเนื้อหา 8" descr="Urachus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52400"/>
            <a:ext cx="4800600" cy="6400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93" y="717326"/>
            <a:ext cx="4336695" cy="853775"/>
          </a:xfrm>
        </p:spPr>
        <p:txBody>
          <a:bodyPr>
            <a:noAutofit/>
          </a:bodyPr>
          <a:lstStyle/>
          <a:p>
            <a:pPr lvl="0"/>
            <a:r>
              <a:rPr lang="en-US" sz="2799" dirty="0"/>
              <a:t>DH LIÊN QUAN CÁC DÂY CHẰNG TRONG 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liềm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tròn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Dây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rốn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DH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chữ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 V </a:t>
            </a:r>
            <a:r>
              <a:rPr lang="en-US" sz="3999" b="1" dirty="0" err="1">
                <a:solidFill>
                  <a:schemeClr val="accent1">
                    <a:lumMod val="75000"/>
                  </a:schemeClr>
                </a:solidFill>
              </a:rPr>
              <a:t>ngược</a:t>
            </a: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ตัวยึดเนื้อหา 11" descr="InvertedV.jpg"/>
          <p:cNvPicPr>
            <a:picLocks noChangeAspect="1"/>
          </p:cNvPicPr>
          <p:nvPr/>
        </p:nvPicPr>
        <p:blipFill>
          <a:blip r:embed="rId2"/>
          <a:srcRect l="1061" r="58255" b="43091"/>
          <a:stretch>
            <a:fillRect/>
          </a:stretch>
        </p:blipFill>
        <p:spPr>
          <a:xfrm>
            <a:off x="7237412" y="228600"/>
            <a:ext cx="4572000" cy="6422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ction Button: Return 4">
            <a:hlinkClick r:id="rId3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9499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03" y="717326"/>
            <a:ext cx="490525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3" y="1883983"/>
            <a:ext cx="4201056" cy="418769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3999" b="1" dirty="0">
                <a:solidFill>
                  <a:schemeClr val="accent1">
                    <a:lumMod val="75000"/>
                  </a:schemeClr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khoang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PM.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endParaRPr lang="en-US" dirty="0"/>
          </a:p>
        </p:txBody>
      </p:sp>
      <p:pic>
        <p:nvPicPr>
          <p:cNvPr id="4" name="ตัวยึดเนื้อหา 5" descr="footb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35" y="614475"/>
            <a:ext cx="3901592" cy="5621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3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03" y="685800"/>
            <a:ext cx="540321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412" y="2063063"/>
            <a:ext cx="5078059" cy="418769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khoang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899" b="1" dirty="0" err="1">
                <a:solidFill>
                  <a:schemeClr val="accent1">
                    <a:lumMod val="75000"/>
                  </a:schemeClr>
                </a:solidFill>
              </a:rPr>
              <a:t>sau</a:t>
            </a:r>
            <a:r>
              <a:rPr lang="en-US" sz="3899" b="1" dirty="0">
                <a:solidFill>
                  <a:schemeClr val="accent1">
                    <a:lumMod val="75000"/>
                  </a:schemeClr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3510839"/>
            <a:ext cx="3469368" cy="3347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0"/>
            <a:ext cx="3639022" cy="35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GIÁ TRỊ – CHỈ ĐỊNH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761" y="6394197"/>
            <a:ext cx="11626592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http://www.ncbi.nlm.nih.gov/pmc/articles/PMC3396109/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40189680"/>
              </p:ext>
            </p:extLst>
          </p:nvPr>
        </p:nvGraphicFramePr>
        <p:xfrm>
          <a:off x="852062" y="1905397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898910" y="2083764"/>
            <a:ext cx="715053" cy="6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257203" y="2873845"/>
            <a:ext cx="738502" cy="713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381080" y="3688666"/>
            <a:ext cx="772053" cy="716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257203" y="4491914"/>
            <a:ext cx="724533" cy="691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868636" y="5272249"/>
            <a:ext cx="777504" cy="729341"/>
          </a:xfrm>
          <a:prstGeom prst="rect">
            <a:avLst/>
          </a:prstGeom>
        </p:spPr>
      </p:pic>
      <p:sp>
        <p:nvSpPr>
          <p:cNvPr id="3" name="Action Button: Home 2">
            <a:hlinkClick r:id="rId12" action="ppaction://hlinksldjump" highlightClick="1"/>
          </p:cNvPr>
          <p:cNvSpPr/>
          <p:nvPr/>
        </p:nvSpPr>
        <p:spPr>
          <a:xfrm>
            <a:off x="11035237" y="5658685"/>
            <a:ext cx="544145" cy="5818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40006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61" y="457200"/>
            <a:ext cx="5505509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20" y="1883983"/>
            <a:ext cx="5693192" cy="418769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Hơi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khoang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túi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mạc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nối</a:t>
            </a:r>
            <a:endParaRPr lang="en-US" sz="42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r="4668"/>
          <a:stretch/>
        </p:blipFill>
        <p:spPr>
          <a:xfrm>
            <a:off x="6690855" y="1447800"/>
            <a:ext cx="5507268" cy="42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69" y="442863"/>
            <a:ext cx="5489725" cy="853775"/>
          </a:xfrm>
        </p:spPr>
        <p:txBody>
          <a:bodyPr>
            <a:noAutofit/>
          </a:bodyPr>
          <a:lstStyle/>
          <a:p>
            <a:pPr lvl="0"/>
            <a:r>
              <a:rPr lang="en-US" sz="3599" dirty="0"/>
              <a:t>DH </a:t>
            </a:r>
            <a:r>
              <a:rPr lang="en-US" sz="3599" dirty="0" err="1"/>
              <a:t>liên</a:t>
            </a:r>
            <a:r>
              <a:rPr lang="en-US" sz="3599" dirty="0"/>
              <a:t> </a:t>
            </a:r>
            <a:r>
              <a:rPr lang="en-US" sz="3599" dirty="0" err="1"/>
              <a:t>quan</a:t>
            </a:r>
            <a:r>
              <a:rPr lang="en-US" sz="3599" dirty="0"/>
              <a:t> </a:t>
            </a:r>
            <a:r>
              <a:rPr lang="en-US" sz="3599" dirty="0" err="1"/>
              <a:t>các</a:t>
            </a:r>
            <a:r>
              <a:rPr lang="en-US" sz="3599" dirty="0"/>
              <a:t> </a:t>
            </a:r>
            <a:r>
              <a:rPr lang="en-US" sz="3599" dirty="0" err="1"/>
              <a:t>khoang</a:t>
            </a:r>
            <a:endParaRPr lang="en-US" sz="35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36" y="1809666"/>
            <a:ext cx="6074192" cy="41876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/>
                </a:solidFill>
              </a:rPr>
              <a:t>Football sign.</a:t>
            </a:r>
          </a:p>
          <a:p>
            <a:pPr>
              <a:lnSpc>
                <a:spcPct val="20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Hơi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khoang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sau</a:t>
            </a:r>
            <a:r>
              <a:rPr lang="en-US" dirty="0" smtClean="0">
                <a:solidFill>
                  <a:schemeClr val="tx1"/>
                </a:solidFill>
              </a:rPr>
              <a:t> PM.</a:t>
            </a:r>
          </a:p>
          <a:p>
            <a:pPr>
              <a:lnSpc>
                <a:spcPct val="200000"/>
              </a:lnSpc>
            </a:pP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Hơi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túi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mạc</a:t>
            </a:r>
            <a:r>
              <a:rPr lang="en-US" sz="42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299" b="1" dirty="0" err="1">
                <a:solidFill>
                  <a:schemeClr val="accent1">
                    <a:lumMod val="75000"/>
                  </a:schemeClr>
                </a:solidFill>
              </a:rPr>
              <a:t>nối</a:t>
            </a:r>
            <a:endParaRPr lang="en-US" sz="4299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ตัวยึดเนื้อหา 5" descr="LesserSacG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1" y="914400"/>
            <a:ext cx="5473126" cy="5082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http://emedicine.medscape.com/article/372053-overview#a2</a:t>
            </a:r>
          </a:p>
        </p:txBody>
      </p:sp>
      <p:sp>
        <p:nvSpPr>
          <p:cNvPr id="8" name="Action Button: Return 7">
            <a:hlinkClick r:id="rId3" action="ppaction://hlinksldjump" highlightClick="1"/>
          </p:cNvPr>
          <p:cNvSpPr/>
          <p:nvPr/>
        </p:nvSpPr>
        <p:spPr>
          <a:xfrm>
            <a:off x="609441" y="5747053"/>
            <a:ext cx="565910" cy="50061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3521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HƠI TRONG HỆ MẬT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1" y="1776679"/>
            <a:ext cx="5233593" cy="419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72" y="1776679"/>
            <a:ext cx="5761279" cy="41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HƠI TRONG TĨNH MẠCH CỬA.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7" y="1737954"/>
            <a:ext cx="5390309" cy="4529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40" y="1726805"/>
            <a:ext cx="5374571" cy="45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9" y="1767552"/>
            <a:ext cx="6375095" cy="4441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141" y="6419947"/>
            <a:ext cx="11497839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http://static1.1.sqspcdn.com/static/f/1457774/25881583/1421895333090/Cholecystitis+Acute.pdf?token=TAN1Ba0ERzY9YdxsmIwsAIT6Klg%3D</a:t>
            </a:r>
          </a:p>
        </p:txBody>
      </p:sp>
      <p:sp>
        <p:nvSpPr>
          <p:cNvPr id="3" name="Action Button: Home 2">
            <a:hlinkClick r:id="rId3" action="ppaction://hlinksldjump" highlightClick="1"/>
          </p:cNvPr>
          <p:cNvSpPr/>
          <p:nvPr/>
        </p:nvSpPr>
        <p:spPr>
          <a:xfrm>
            <a:off x="11057006" y="5736172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2782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bình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8012" y="1600200"/>
            <a:ext cx="6342065" cy="4413039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Dạ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dày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Ruột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ở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ổ </a:t>
            </a:r>
            <a:r>
              <a:rPr lang="en-US" dirty="0" err="1" smtClean="0"/>
              <a:t>bụng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err="1" smtClean="0"/>
              <a:t>Bờ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. </a:t>
            </a:r>
            <a:r>
              <a:rPr lang="en-US" dirty="0" err="1" smtClean="0"/>
              <a:t>Nếp</a:t>
            </a:r>
            <a:r>
              <a:rPr lang="en-US" dirty="0" smtClean="0"/>
              <a:t> van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ĐK&lt;/= 2,5cm</a:t>
            </a:r>
          </a:p>
          <a:p>
            <a:pPr lvl="1">
              <a:lnSpc>
                <a:spcPct val="15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tràng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/>
              <a:t>Ngoại</a:t>
            </a:r>
            <a:r>
              <a:rPr lang="en-US" dirty="0" smtClean="0"/>
              <a:t> vi ổ </a:t>
            </a:r>
            <a:r>
              <a:rPr lang="en-US" dirty="0" err="1" smtClean="0"/>
              <a:t>bụng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múi</a:t>
            </a:r>
            <a:r>
              <a:rPr lang="en-US" dirty="0" smtClean="0"/>
              <a:t>. 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ĐK&lt;/=5cm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77" y="1299411"/>
            <a:ext cx="5183001" cy="5428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3176" y="1806729"/>
            <a:ext cx="6013633" cy="4413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Mực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nước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hơi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bình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thường</a:t>
            </a:r>
            <a:r>
              <a:rPr lang="en-US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: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đứng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Ruột</a:t>
            </a:r>
            <a:r>
              <a:rPr lang="en-US" dirty="0" smtClean="0"/>
              <a:t> non: 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2-3 </a:t>
            </a:r>
            <a:r>
              <a:rPr lang="en-US" dirty="0" err="1" smtClean="0"/>
              <a:t>mực</a:t>
            </a:r>
            <a:r>
              <a:rPr lang="en-US" dirty="0" smtClean="0"/>
              <a:t> (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dãn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: 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chấp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manh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7143" r="14021" b="15397"/>
          <a:stretch/>
        </p:blipFill>
        <p:spPr>
          <a:xfrm>
            <a:off x="7404335" y="1506058"/>
            <a:ext cx="4252677" cy="52540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bình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99" dirty="0"/>
              <a:t>      - BOWEL: </a:t>
            </a:r>
            <a:r>
              <a:rPr lang="en-US" sz="4399" dirty="0" err="1"/>
              <a:t>bất</a:t>
            </a:r>
            <a:r>
              <a:rPr lang="en-US" sz="4399" dirty="0"/>
              <a:t> </a:t>
            </a:r>
            <a:r>
              <a:rPr lang="en-US" sz="4399" dirty="0" err="1"/>
              <a:t>thường</a:t>
            </a:r>
            <a:endParaRPr lang="en-US" sz="439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350" r="65437" b="75431"/>
          <a:stretch/>
        </p:blipFill>
        <p:spPr>
          <a:xfrm>
            <a:off x="1751012" y="399895"/>
            <a:ext cx="799067" cy="89550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997384" y="2027139"/>
          <a:ext cx="10194057" cy="42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 b="68374"/>
          <a:stretch/>
        </p:blipFill>
        <p:spPr>
          <a:xfrm>
            <a:off x="1035959" y="2206905"/>
            <a:ext cx="715053" cy="688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b="68374"/>
          <a:stretch/>
        </p:blipFill>
        <p:spPr>
          <a:xfrm>
            <a:off x="1412043" y="2982438"/>
            <a:ext cx="738502" cy="713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33708" r="49699" b="35643"/>
          <a:stretch/>
        </p:blipFill>
        <p:spPr>
          <a:xfrm>
            <a:off x="1522414" y="3805786"/>
            <a:ext cx="772053" cy="716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1" t="33411" r="461" b="35644"/>
          <a:stretch/>
        </p:blipFill>
        <p:spPr>
          <a:xfrm>
            <a:off x="1419027" y="4633280"/>
            <a:ext cx="724533" cy="691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65250" r="49247" b="3209"/>
          <a:stretch/>
        </p:blipFill>
        <p:spPr>
          <a:xfrm>
            <a:off x="1023291" y="5410200"/>
            <a:ext cx="777504" cy="7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TẮC RUỘT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ruột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học</a:t>
            </a:r>
            <a:r>
              <a:rPr lang="en-US" sz="2800" dirty="0" smtClean="0"/>
              <a:t> hay </a:t>
            </a: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ruột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Vị</a:t>
            </a:r>
            <a:r>
              <a:rPr lang="en-US" sz="2800" dirty="0" smtClean="0"/>
              <a:t> </a:t>
            </a:r>
            <a:r>
              <a:rPr lang="en-US" sz="2800" dirty="0" err="1" smtClean="0"/>
              <a:t>trí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Mức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: </a:t>
            </a:r>
            <a:r>
              <a:rPr lang="en-US" sz="2800" dirty="0" err="1" smtClean="0"/>
              <a:t>hoàn</a:t>
            </a:r>
            <a:r>
              <a:rPr lang="en-US" sz="2800" dirty="0" smtClean="0"/>
              <a:t> </a:t>
            </a:r>
            <a:r>
              <a:rPr lang="en-US" sz="2800" dirty="0" err="1" smtClean="0"/>
              <a:t>toàn</a:t>
            </a:r>
            <a:r>
              <a:rPr lang="en-US" sz="2800" dirty="0" smtClean="0"/>
              <a:t> hay </a:t>
            </a:r>
            <a:r>
              <a:rPr lang="en-US" sz="2800" dirty="0" err="1" smtClean="0"/>
              <a:t>không</a:t>
            </a:r>
            <a:r>
              <a:rPr lang="en-US" sz="28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Thời</a:t>
            </a:r>
            <a:r>
              <a:rPr lang="en-US" sz="2800" dirty="0" smtClean="0"/>
              <a:t> </a:t>
            </a:r>
            <a:r>
              <a:rPr lang="en-US" sz="2800" dirty="0" err="1" smtClean="0"/>
              <a:t>gian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Biến</a:t>
            </a:r>
            <a:r>
              <a:rPr lang="en-US" sz="2800" dirty="0" smtClean="0"/>
              <a:t> </a:t>
            </a:r>
            <a:r>
              <a:rPr lang="en-US" sz="2800" dirty="0" err="1" smtClean="0"/>
              <a:t>chứng</a:t>
            </a:r>
            <a:r>
              <a:rPr lang="en-US" sz="2800" dirty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ruột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5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4"/>
          <p:cNvSpPr txBox="1">
            <a:spLocks noChangeArrowheads="1"/>
          </p:cNvSpPr>
          <p:nvPr/>
        </p:nvSpPr>
        <p:spPr bwMode="auto">
          <a:xfrm>
            <a:off x="2666305" y="838200"/>
            <a:ext cx="7008574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</a:t>
            </a:r>
          </a:p>
        </p:txBody>
      </p:sp>
      <p:graphicFrame>
        <p:nvGraphicFramePr>
          <p:cNvPr id="94229" name="Group 21"/>
          <p:cNvGraphicFramePr>
            <a:graphicFrameLocks noGrp="1"/>
          </p:cNvGraphicFramePr>
          <p:nvPr>
            <p:extLst/>
          </p:nvPr>
        </p:nvGraphicFramePr>
        <p:xfrm>
          <a:off x="988992" y="1828800"/>
          <a:ext cx="10363200" cy="4443396"/>
        </p:xfrm>
        <a:graphic>
          <a:graphicData uri="http://schemas.openxmlformats.org/drawingml/2006/table">
            <a:tbl>
              <a:tblPr/>
              <a:tblGrid>
                <a:gridCol w="5187549"/>
                <a:gridCol w="5175651"/>
              </a:tblGrid>
              <a:tr h="1107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cơ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học</a:t>
                      </a:r>
                      <a:endParaRPr kumimoji="0" 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cơ</a:t>
                      </a: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charset="0"/>
                        </a:rPr>
                        <a:t>năng</a:t>
                      </a:r>
                      <a:endParaRPr kumimoji="0" 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6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Có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bít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ống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tiêu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hoá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Còn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nhu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động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Dãn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chỗ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-Hai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mực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nước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hơi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chênh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nhau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cùng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một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quai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Không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có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bít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tắc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Không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còn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nhu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động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Dãn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toàn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bộ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hay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khu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trú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Hai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mực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nước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hơi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ngang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nhau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trên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cùng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một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quai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charset="0"/>
                        </a:rPr>
                        <a:t>ruột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91416" marR="91416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TƯ THẾ CHỤP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8" y="1604130"/>
            <a:ext cx="5260033" cy="4279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604130"/>
            <a:ext cx="6299489" cy="4279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812" y="6490488"/>
            <a:ext cx="11887200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http://www.radtechonduty.com/search/label/Positioning?updated-max=2014-03-11T02%3A46%3A00%2B08%3A00&amp;max-results=5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3049" y="5883479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(XQ BĐKSS)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0382" y="5844325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(KUB)</a:t>
            </a:r>
          </a:p>
        </p:txBody>
      </p:sp>
    </p:spTree>
    <p:extLst>
      <p:ext uri="{BB962C8B-B14F-4D97-AF65-F5344CB8AC3E}">
        <p14:creationId xmlns:p14="http://schemas.microsoft.com/office/powerpoint/2010/main" val="1695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/>
              <a:t>cơ</a:t>
            </a:r>
            <a:r>
              <a:rPr lang="en-US" sz="3599" dirty="0"/>
              <a:t> </a:t>
            </a:r>
            <a:r>
              <a:rPr lang="en-US" sz="3599" dirty="0" err="1"/>
              <a:t>năng</a:t>
            </a:r>
            <a:r>
              <a:rPr lang="en-US" sz="3599" dirty="0"/>
              <a:t> – </a:t>
            </a:r>
            <a:r>
              <a:rPr lang="en-US" sz="3599" dirty="0" err="1"/>
              <a:t>khu</a:t>
            </a:r>
            <a:r>
              <a:rPr lang="en-US" sz="3599" dirty="0"/>
              <a:t> </a:t>
            </a:r>
            <a:r>
              <a:rPr lang="en-US" sz="3599" dirty="0" err="1"/>
              <a:t>trú</a:t>
            </a:r>
            <a:r>
              <a:rPr lang="en-US" sz="4399" dirty="0"/>
              <a:t/>
            </a:r>
            <a:br>
              <a:rPr lang="en-US" sz="4399" dirty="0"/>
            </a:br>
            <a:r>
              <a:rPr lang="en-US" sz="2799" dirty="0"/>
              <a:t>(</a:t>
            </a:r>
            <a:r>
              <a:rPr lang="en-US" sz="2799" dirty="0" err="1"/>
              <a:t>quai</a:t>
            </a:r>
            <a:r>
              <a:rPr lang="en-US" sz="2799" dirty="0"/>
              <a:t> </a:t>
            </a:r>
            <a:r>
              <a:rPr lang="en-US" sz="2799" dirty="0" err="1"/>
              <a:t>ruột</a:t>
            </a:r>
            <a:r>
              <a:rPr lang="en-US" sz="2799" dirty="0"/>
              <a:t> </a:t>
            </a:r>
            <a:r>
              <a:rPr lang="en-US" sz="2799" dirty="0" err="1"/>
              <a:t>canh</a:t>
            </a:r>
            <a:r>
              <a:rPr lang="en-US" sz="2799" dirty="0"/>
              <a:t> </a:t>
            </a:r>
            <a:r>
              <a:rPr lang="en-US" sz="2799" dirty="0" err="1"/>
              <a:t>gác</a:t>
            </a:r>
            <a:r>
              <a:rPr lang="en-US" sz="2799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22905" r="6351" b="11858"/>
          <a:stretch/>
        </p:blipFill>
        <p:spPr>
          <a:xfrm>
            <a:off x="1391360" y="1676400"/>
            <a:ext cx="9406105" cy="5181600"/>
          </a:xfrm>
        </p:spPr>
      </p:pic>
    </p:spTree>
    <p:extLst>
      <p:ext uri="{BB962C8B-B14F-4D97-AF65-F5344CB8AC3E}">
        <p14:creationId xmlns:p14="http://schemas.microsoft.com/office/powerpoint/2010/main" val="3982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hawaii.edu/medicine/pediatrics/pemxray/v3c18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676400"/>
            <a:ext cx="8001000" cy="507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2" y="685800"/>
            <a:ext cx="9143998" cy="715962"/>
          </a:xfrm>
        </p:spPr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 smtClean="0"/>
              <a:t>cơ</a:t>
            </a:r>
            <a:r>
              <a:rPr lang="en-US" sz="3599" dirty="0" smtClean="0"/>
              <a:t> </a:t>
            </a:r>
            <a:r>
              <a:rPr lang="en-US" sz="3599" dirty="0" err="1" smtClean="0"/>
              <a:t>học</a:t>
            </a:r>
            <a:endParaRPr lang="en-US" sz="2799" dirty="0"/>
          </a:p>
        </p:txBody>
      </p:sp>
    </p:spTree>
    <p:extLst>
      <p:ext uri="{BB962C8B-B14F-4D97-AF65-F5344CB8AC3E}">
        <p14:creationId xmlns:p14="http://schemas.microsoft.com/office/powerpoint/2010/main" val="35179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2" y="685800"/>
            <a:ext cx="9143998" cy="715962"/>
          </a:xfrm>
        </p:spPr>
        <p:txBody>
          <a:bodyPr>
            <a:noAutofit/>
          </a:bodyPr>
          <a:lstStyle/>
          <a:p>
            <a:r>
              <a:rPr lang="en-US" sz="3599" dirty="0" err="1"/>
              <a:t>Tắc</a:t>
            </a:r>
            <a:r>
              <a:rPr lang="en-US" sz="3599" dirty="0"/>
              <a:t> </a:t>
            </a:r>
            <a:r>
              <a:rPr lang="en-US" sz="3599" dirty="0" err="1"/>
              <a:t>ruột</a:t>
            </a:r>
            <a:r>
              <a:rPr lang="en-US" sz="3599" dirty="0"/>
              <a:t> </a:t>
            </a:r>
            <a:r>
              <a:rPr lang="en-US" sz="3599" dirty="0" err="1" smtClean="0"/>
              <a:t>cơ</a:t>
            </a:r>
            <a:r>
              <a:rPr lang="en-US" sz="3599" dirty="0" smtClean="0"/>
              <a:t> </a:t>
            </a:r>
            <a:r>
              <a:rPr lang="en-US" sz="3599" dirty="0" err="1" smtClean="0"/>
              <a:t>học</a:t>
            </a:r>
            <a:endParaRPr lang="en-US" sz="279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9" y="1600200"/>
            <a:ext cx="8605063" cy="51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graphicFrame>
        <p:nvGraphicFramePr>
          <p:cNvPr id="92219" name="Group 59"/>
          <p:cNvGraphicFramePr>
            <a:graphicFrameLocks noGrp="1"/>
          </p:cNvGraphicFramePr>
          <p:nvPr>
            <p:extLst/>
          </p:nvPr>
        </p:nvGraphicFramePr>
        <p:xfrm>
          <a:off x="912812" y="1828800"/>
          <a:ext cx="10668000" cy="4495800"/>
        </p:xfrm>
        <a:graphic>
          <a:graphicData uri="http://schemas.openxmlformats.org/drawingml/2006/table">
            <a:tbl>
              <a:tblPr/>
              <a:tblGrid>
                <a:gridCol w="2512955"/>
                <a:gridCol w="4105156"/>
                <a:gridCol w="4049889"/>
              </a:tblGrid>
              <a:tr h="7238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Tắc</a:t>
                      </a:r>
                      <a:r>
                        <a:rPr kumimoji="0" lang="en-US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ruột</a:t>
                      </a:r>
                      <a:r>
                        <a:rPr kumimoji="0" lang="en-US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non</a:t>
                      </a: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Tắc</a:t>
                      </a:r>
                      <a:r>
                        <a:rPr kumimoji="0" lang="en-US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đại</a:t>
                      </a:r>
                      <a:r>
                        <a:rPr kumimoji="0" lang="en-US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3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tràng</a:t>
                      </a:r>
                      <a:endParaRPr kumimoji="0" lang="en-US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trí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Nếp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niêm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Quai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ruột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Phân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Nằm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ở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trung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tâm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Chạy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ngang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hết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khẩu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kính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thước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nhỏ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gần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&gt;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Nhiều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Nằm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ở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ngoại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biên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Chỉ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chạy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ngang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phần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Kích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thước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lớn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xa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hơn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rộng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chiều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Ít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Có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16" marR="9141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4832" r="2942" b="4967"/>
          <a:stretch>
            <a:fillRect/>
          </a:stretch>
        </p:blipFill>
        <p:spPr bwMode="auto">
          <a:xfrm>
            <a:off x="2033638" y="1623450"/>
            <a:ext cx="7969187" cy="52345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2513945" y="924578"/>
            <a:ext cx="7008574" cy="52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TẮC RUỘT NON HAY TẮC ĐẠI TRÀNG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0082" r="2665" b="11057"/>
          <a:stretch/>
        </p:blipFill>
        <p:spPr>
          <a:xfrm>
            <a:off x="303212" y="65314"/>
            <a:ext cx="6068662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11058" r="9386" b="8618"/>
          <a:stretch/>
        </p:blipFill>
        <p:spPr>
          <a:xfrm>
            <a:off x="6295714" y="43476"/>
            <a:ext cx="5619199" cy="68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445" y="609600"/>
            <a:ext cx="4424023" cy="853775"/>
          </a:xfrm>
        </p:spPr>
        <p:txBody>
          <a:bodyPr>
            <a:noAutofit/>
          </a:bodyPr>
          <a:lstStyle/>
          <a:p>
            <a:r>
              <a:rPr lang="en-US" sz="3599" dirty="0"/>
              <a:t>DH </a:t>
            </a:r>
            <a:r>
              <a:rPr lang="en-US" sz="3599" dirty="0" err="1"/>
              <a:t>chuỗi</a:t>
            </a:r>
            <a:r>
              <a:rPr lang="en-US" sz="3599" dirty="0"/>
              <a:t> </a:t>
            </a:r>
            <a:r>
              <a:rPr lang="en-US" sz="3599" dirty="0" err="1"/>
              <a:t>tràng</a:t>
            </a:r>
            <a:r>
              <a:rPr lang="en-US" sz="3599" dirty="0"/>
              <a:t> </a:t>
            </a:r>
            <a:r>
              <a:rPr lang="en-US" sz="3599" dirty="0" err="1"/>
              <a:t>hạt</a:t>
            </a:r>
            <a:r>
              <a:rPr lang="en-US" sz="3599" dirty="0"/>
              <a:t/>
            </a:r>
            <a:br>
              <a:rPr lang="en-US" sz="3599" dirty="0"/>
            </a:br>
            <a:r>
              <a:rPr lang="en-US" sz="1799" dirty="0"/>
              <a:t>(</a:t>
            </a:r>
            <a:r>
              <a:rPr lang="en-US" sz="1799" dirty="0" err="1"/>
              <a:t>tắc</a:t>
            </a:r>
            <a:r>
              <a:rPr lang="en-US" sz="1799" dirty="0"/>
              <a:t> </a:t>
            </a:r>
            <a:r>
              <a:rPr lang="en-US" sz="1799" dirty="0" err="1"/>
              <a:t>ruột</a:t>
            </a:r>
            <a:r>
              <a:rPr lang="en-US" sz="1799" dirty="0"/>
              <a:t> </a:t>
            </a:r>
            <a:r>
              <a:rPr lang="en-US" sz="1799" dirty="0" err="1"/>
              <a:t>đến</a:t>
            </a:r>
            <a:r>
              <a:rPr lang="en-US" sz="1799" dirty="0"/>
              <a:t> </a:t>
            </a:r>
            <a:r>
              <a:rPr lang="en-US" sz="1799" dirty="0" err="1"/>
              <a:t>muộn</a:t>
            </a:r>
            <a:r>
              <a:rPr lang="en-US" sz="1799" dirty="0"/>
              <a:t> &gt;24h)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3" t="7401" r="4437" b="5527"/>
          <a:stretch/>
        </p:blipFill>
        <p:spPr>
          <a:xfrm>
            <a:off x="6542486" y="3433"/>
            <a:ext cx="5366269" cy="685456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04" y="1830763"/>
            <a:ext cx="4485107" cy="1971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389" y="4038600"/>
            <a:ext cx="2562139" cy="25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16002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882" y="304800"/>
            <a:ext cx="10058398" cy="1020762"/>
          </a:xfrm>
        </p:spPr>
        <p:txBody>
          <a:bodyPr>
            <a:normAutofit/>
          </a:bodyPr>
          <a:lstStyle/>
          <a:p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– </a:t>
            </a:r>
            <a:r>
              <a:rPr lang="en-US" sz="2400" dirty="0" smtClean="0"/>
              <a:t>BENIGN PNEUMATOSIS INTESTINALIS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9269" r="497" b="6016"/>
          <a:stretch/>
        </p:blipFill>
        <p:spPr>
          <a:xfrm>
            <a:off x="1217612" y="1454615"/>
            <a:ext cx="4684197" cy="5387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10407" r="1581" b="2114"/>
          <a:stretch/>
        </p:blipFill>
        <p:spPr>
          <a:xfrm>
            <a:off x="6475412" y="1454615"/>
            <a:ext cx="4436047" cy="5387343"/>
          </a:xfrm>
          <a:prstGeom prst="rect">
            <a:avLst/>
          </a:prstGeom>
        </p:spPr>
      </p:pic>
      <p:sp>
        <p:nvSpPr>
          <p:cNvPr id="6" name="Action Button: Return 5">
            <a:hlinkClick r:id="rId4" action="ppaction://hlinksldjump" highlightClick="1"/>
          </p:cNvPr>
          <p:cNvSpPr/>
          <p:nvPr/>
        </p:nvSpPr>
        <p:spPr>
          <a:xfrm>
            <a:off x="11254280" y="6096000"/>
            <a:ext cx="550690" cy="504739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12" y="1600200"/>
            <a:ext cx="3953100" cy="518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66" y="1600200"/>
            <a:ext cx="4522070" cy="51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9141" y="6419947"/>
            <a:ext cx="11497839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http://synapse.koreamed.org/DOIx.php?id=10.5223/kjpgn.2011.14.2.130&amp;vmode=PUBREADER#!po=5.00000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15" y="1748052"/>
            <a:ext cx="6487857" cy="45059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TƯ THẾ CHỤP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590652"/>
            <a:ext cx="3886199" cy="5097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3" y="1728883"/>
            <a:ext cx="4518222" cy="49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658476"/>
            <a:ext cx="3536812" cy="4946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68" y="1648341"/>
            <a:ext cx="4557907" cy="4956724"/>
          </a:xfrm>
          <a:prstGeom prst="rect">
            <a:avLst/>
          </a:prstGeom>
        </p:spPr>
      </p:pic>
      <p:sp>
        <p:nvSpPr>
          <p:cNvPr id="5" name="Action Button: Return 4">
            <a:hlinkClick r:id="rId4" action="ppaction://hlinksldjump" highlightClick="1"/>
          </p:cNvPr>
          <p:cNvSpPr/>
          <p:nvPr/>
        </p:nvSpPr>
        <p:spPr>
          <a:xfrm>
            <a:off x="11302070" y="6122097"/>
            <a:ext cx="550690" cy="504739"/>
          </a:xfrm>
          <a:prstGeom prst="actionButtonReturn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 smtClean="0"/>
              <a:t> – Calcification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niệu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Mạch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Tạng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Hạch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20" y="0"/>
            <a:ext cx="4998519" cy="65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 smtClean="0"/>
              <a:t> – Calcification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niệu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Mạch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Tạng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Hạch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2" y="152399"/>
            <a:ext cx="6523727" cy="656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 smtClean="0"/>
              <a:t> – Calcification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niệu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Mạch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Tạng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Hạch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2" y="0"/>
            <a:ext cx="2445069" cy="6809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811" y="0"/>
            <a:ext cx="2438401" cy="67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584080"/>
            <a:ext cx="4022683" cy="853775"/>
          </a:xfrm>
        </p:spPr>
        <p:txBody>
          <a:bodyPr>
            <a:normAutofit/>
          </a:bodyPr>
          <a:lstStyle/>
          <a:p>
            <a:r>
              <a:rPr lang="en-US" dirty="0" smtClean="0"/>
              <a:t> – Calcification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139" y="1651420"/>
            <a:ext cx="9144000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Sỏi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niệu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Đóng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 smtClean="0">
                <a:solidFill>
                  <a:schemeClr val="accent2">
                    <a:lumMod val="75000"/>
                  </a:schemeClr>
                </a:solidFill>
              </a:rPr>
              <a:t>vôi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Mạch</a:t>
            </a:r>
            <a:r>
              <a:rPr lang="en-US" sz="2400" dirty="0" smtClean="0"/>
              <a:t> </a:t>
            </a:r>
            <a:r>
              <a:rPr lang="en-US" sz="2400" dirty="0" err="1" smtClean="0"/>
              <a:t>máu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Tạng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err="1" smtClean="0"/>
              <a:t>Hạch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723" r="47625" b="74313"/>
          <a:stretch/>
        </p:blipFill>
        <p:spPr>
          <a:xfrm>
            <a:off x="1009956" y="482741"/>
            <a:ext cx="1024916" cy="1056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2" y="120632"/>
            <a:ext cx="5562600" cy="6688556"/>
          </a:xfrm>
          <a:prstGeom prst="rect">
            <a:avLst/>
          </a:prstGeom>
        </p:spPr>
      </p:pic>
      <p:sp>
        <p:nvSpPr>
          <p:cNvPr id="10" name="Action Button: Home 9">
            <a:hlinkClick r:id="rId4" action="ppaction://hlinksldjump" highlightClick="1"/>
          </p:cNvPr>
          <p:cNvSpPr/>
          <p:nvPr/>
        </p:nvSpPr>
        <p:spPr>
          <a:xfrm>
            <a:off x="5338400" y="6132185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4423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12" y="914400"/>
            <a:ext cx="73964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717326"/>
            <a:ext cx="7195546" cy="54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50" y="533400"/>
            <a:ext cx="7151880" cy="5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76200"/>
            <a:ext cx="6306098" cy="6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2" y="1933256"/>
            <a:ext cx="5158663" cy="3440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TƯ THẾ CHỤP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55" y="1531955"/>
            <a:ext cx="4569767" cy="3802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60" y="6394197"/>
            <a:ext cx="12386249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http://www.radtechonduty.com/search/label/Positioning?updated-max=2014-03-11T02%3A46%3A00%2B08%3A00&amp;max-results=5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6706" y="5439535"/>
            <a:ext cx="28068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2" y="1543986"/>
            <a:ext cx="2895600" cy="38293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65992" y="5439535"/>
            <a:ext cx="280686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99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79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79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179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2" y="72381"/>
            <a:ext cx="5570195" cy="6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717326"/>
            <a:ext cx="4479764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Disability</a:t>
            </a:r>
            <a:br>
              <a:rPr lang="en-US" sz="4399" dirty="0"/>
            </a:br>
            <a:r>
              <a:rPr lang="en-US" sz="2399" dirty="0"/>
              <a:t>(</a:t>
            </a:r>
            <a:r>
              <a:rPr lang="en-US" sz="2399" dirty="0" err="1"/>
              <a:t>xương</a:t>
            </a:r>
            <a:r>
              <a:rPr lang="en-US" sz="2399" dirty="0"/>
              <a:t> </a:t>
            </a:r>
            <a:r>
              <a:rPr lang="en-US" sz="2399" dirty="0" err="1"/>
              <a:t>và</a:t>
            </a:r>
            <a:r>
              <a:rPr lang="en-US" sz="2399" dirty="0"/>
              <a:t> </a:t>
            </a:r>
            <a:r>
              <a:rPr lang="en-US" sz="2399" dirty="0" err="1"/>
              <a:t>các</a:t>
            </a:r>
            <a:r>
              <a:rPr lang="en-US" sz="2399" dirty="0"/>
              <a:t> </a:t>
            </a:r>
            <a:r>
              <a:rPr lang="en-US" sz="2399" dirty="0" err="1"/>
              <a:t>cơ</a:t>
            </a:r>
            <a:r>
              <a:rPr lang="en-US" sz="2399" dirty="0"/>
              <a:t> </a:t>
            </a:r>
            <a:r>
              <a:rPr lang="en-US" sz="2399" dirty="0" err="1"/>
              <a:t>quan</a:t>
            </a:r>
            <a:r>
              <a:rPr lang="en-US" sz="2399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037" y="1728523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Xương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Gãy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/</a:t>
            </a:r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Thoái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Viêm</a:t>
            </a:r>
            <a:r>
              <a:rPr lang="en-US" dirty="0" smtClean="0"/>
              <a:t> </a:t>
            </a:r>
            <a:r>
              <a:rPr lang="en-US" dirty="0" err="1" smtClean="0"/>
              <a:t>dính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Phì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đại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cơ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Gan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Lách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Thận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Khối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3" t="-22" r="31184" b="75057"/>
          <a:stretch/>
        </p:blipFill>
        <p:spPr>
          <a:xfrm>
            <a:off x="832110" y="431473"/>
            <a:ext cx="798506" cy="786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24" y="157993"/>
            <a:ext cx="6514674" cy="6516357"/>
          </a:xfrm>
          <a:prstGeom prst="rect">
            <a:avLst/>
          </a:prstGeom>
        </p:spPr>
      </p:pic>
      <p:sp>
        <p:nvSpPr>
          <p:cNvPr id="12" name="Action Button: Home 11">
            <a:hlinkClick r:id="rId4" action="ppaction://hlinksldjump" highlightClick="1"/>
          </p:cNvPr>
          <p:cNvSpPr/>
          <p:nvPr/>
        </p:nvSpPr>
        <p:spPr>
          <a:xfrm>
            <a:off x="4771721" y="6101176"/>
            <a:ext cx="511495" cy="5057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4163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 smtClean="0"/>
              <a:t>Ống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mũi</a:t>
            </a:r>
            <a:r>
              <a:rPr lang="en-US" sz="2400" dirty="0" smtClean="0"/>
              <a:t> </a:t>
            </a:r>
            <a:r>
              <a:rPr lang="en-US" sz="2400" dirty="0" err="1" smtClean="0"/>
              <a:t>dạ</a:t>
            </a:r>
            <a:r>
              <a:rPr lang="en-US" sz="2400" dirty="0" smtClean="0"/>
              <a:t> </a:t>
            </a:r>
            <a:r>
              <a:rPr lang="en-US" sz="2400" dirty="0" err="1" smtClean="0"/>
              <a:t>dày</a:t>
            </a:r>
            <a:r>
              <a:rPr lang="en-US" sz="24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Vật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phẫu</a:t>
            </a:r>
            <a:r>
              <a:rPr lang="en-US" sz="2800" dirty="0" smtClean="0"/>
              <a:t> </a:t>
            </a:r>
            <a:r>
              <a:rPr lang="en-US" sz="2800" dirty="0" err="1" smtClean="0"/>
              <a:t>thuật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Dị</a:t>
            </a:r>
            <a:r>
              <a:rPr lang="en-US" sz="2800" dirty="0" smtClean="0"/>
              <a:t> </a:t>
            </a:r>
            <a:r>
              <a:rPr lang="en-US" sz="2800" dirty="0" err="1" smtClean="0"/>
              <a:t>vật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Trong</a:t>
            </a:r>
            <a:r>
              <a:rPr lang="en-US" sz="2400" dirty="0" smtClean="0"/>
              <a:t>/</a:t>
            </a:r>
            <a:r>
              <a:rPr lang="en-US" sz="2400" dirty="0" err="1" smtClean="0"/>
              <a:t>ngoài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Đáy</a:t>
            </a:r>
            <a:r>
              <a:rPr lang="en-US" sz="2800" dirty="0" smtClean="0"/>
              <a:t> </a:t>
            </a:r>
            <a:r>
              <a:rPr lang="en-US" sz="2800" dirty="0" err="1" smtClean="0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16" y="87403"/>
            <a:ext cx="4143903" cy="33072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416" y="3394656"/>
            <a:ext cx="4143903" cy="33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 smtClean="0"/>
              <a:t>Ống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mũi</a:t>
            </a:r>
            <a:r>
              <a:rPr lang="en-US" sz="2400" dirty="0" smtClean="0"/>
              <a:t> </a:t>
            </a:r>
            <a:r>
              <a:rPr lang="en-US" sz="2400" dirty="0" err="1" smtClean="0"/>
              <a:t>dạ</a:t>
            </a:r>
            <a:r>
              <a:rPr lang="en-US" sz="2400" dirty="0" smtClean="0"/>
              <a:t> </a:t>
            </a:r>
            <a:r>
              <a:rPr lang="en-US" sz="2400" dirty="0" err="1" smtClean="0"/>
              <a:t>dày</a:t>
            </a:r>
            <a:r>
              <a:rPr lang="en-US" sz="24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Vật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phẫu</a:t>
            </a:r>
            <a:r>
              <a:rPr lang="en-US" sz="2800" dirty="0" smtClean="0"/>
              <a:t> </a:t>
            </a:r>
            <a:r>
              <a:rPr lang="en-US" sz="2800" dirty="0" err="1" smtClean="0"/>
              <a:t>thuật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Dị</a:t>
            </a:r>
            <a:r>
              <a:rPr lang="en-US" sz="2800" dirty="0" smtClean="0"/>
              <a:t> </a:t>
            </a:r>
            <a:r>
              <a:rPr lang="en-US" sz="2800" dirty="0" err="1" smtClean="0"/>
              <a:t>vật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Trong</a:t>
            </a:r>
            <a:r>
              <a:rPr lang="en-US" sz="2400" dirty="0" smtClean="0"/>
              <a:t>/</a:t>
            </a:r>
            <a:r>
              <a:rPr lang="en-US" sz="2400" dirty="0" err="1" smtClean="0"/>
              <a:t>ngoài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Đáy</a:t>
            </a:r>
            <a:r>
              <a:rPr lang="en-US" sz="2800" dirty="0" smtClean="0"/>
              <a:t> </a:t>
            </a:r>
            <a:r>
              <a:rPr lang="en-US" sz="2800" dirty="0" err="1" smtClean="0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12" y="0"/>
            <a:ext cx="5533453" cy="68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27" y="381000"/>
            <a:ext cx="4875548" cy="853775"/>
          </a:xfrm>
        </p:spPr>
        <p:txBody>
          <a:bodyPr>
            <a:noAutofit/>
          </a:bodyPr>
          <a:lstStyle/>
          <a:p>
            <a:r>
              <a:rPr lang="en-US" sz="4399" dirty="0"/>
              <a:t> – Everything else</a:t>
            </a:r>
            <a:endParaRPr lang="en-US" sz="239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576" y="1741030"/>
            <a:ext cx="4091432" cy="46255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 smtClean="0"/>
              <a:t>Ống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mũi</a:t>
            </a:r>
            <a:r>
              <a:rPr lang="en-US" sz="2400" dirty="0" smtClean="0"/>
              <a:t> </a:t>
            </a:r>
            <a:r>
              <a:rPr lang="en-US" sz="2400" dirty="0" err="1" smtClean="0"/>
              <a:t>dạ</a:t>
            </a:r>
            <a:r>
              <a:rPr lang="en-US" sz="2400" dirty="0" smtClean="0"/>
              <a:t> </a:t>
            </a:r>
            <a:r>
              <a:rPr lang="en-US" sz="2400" dirty="0" err="1" smtClean="0"/>
              <a:t>dày</a:t>
            </a:r>
            <a:r>
              <a:rPr lang="en-US" sz="24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Dẫn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Vật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phẫu</a:t>
            </a:r>
            <a:r>
              <a:rPr lang="en-US" sz="2800" dirty="0" smtClean="0"/>
              <a:t> </a:t>
            </a:r>
            <a:r>
              <a:rPr lang="en-US" sz="2800" dirty="0" err="1" smtClean="0"/>
              <a:t>thuật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Dị</a:t>
            </a:r>
            <a:r>
              <a:rPr lang="en-US" sz="2800" dirty="0" smtClean="0"/>
              <a:t> </a:t>
            </a:r>
            <a:r>
              <a:rPr lang="en-US" sz="2800" dirty="0" err="1" smtClean="0"/>
              <a:t>vật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00" dirty="0" err="1" smtClean="0"/>
              <a:t>Trong</a:t>
            </a:r>
            <a:r>
              <a:rPr lang="en-US" sz="2400" dirty="0" smtClean="0"/>
              <a:t>/</a:t>
            </a:r>
            <a:r>
              <a:rPr lang="en-US" sz="2400" dirty="0" err="1" smtClean="0"/>
              <a:t>ngoài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Đáy</a:t>
            </a:r>
            <a:r>
              <a:rPr lang="en-US" sz="2800" dirty="0" smtClean="0"/>
              <a:t> </a:t>
            </a:r>
            <a:r>
              <a:rPr lang="en-US" sz="2800" dirty="0" err="1" smtClean="0"/>
              <a:t>phổi</a:t>
            </a:r>
            <a:r>
              <a:rPr lang="en-US" sz="28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0" t="-22" r="14743" b="74685"/>
          <a:stretch/>
        </p:blipFill>
        <p:spPr>
          <a:xfrm>
            <a:off x="1033554" y="442922"/>
            <a:ext cx="745273" cy="791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38" y="381000"/>
            <a:ext cx="2841821" cy="28485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76" y="381000"/>
            <a:ext cx="2892568" cy="28612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16" y="3381239"/>
            <a:ext cx="3501529" cy="3458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296" y="3381239"/>
            <a:ext cx="3501529" cy="34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study.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0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r>
              <a:rPr lang="en-US" dirty="0" smtClean="0"/>
              <a:t>, 1949.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.</a:t>
            </a:r>
          </a:p>
          <a:p>
            <a:r>
              <a:rPr lang="en-US" dirty="0" smtClean="0"/>
              <a:t>WBC, C</a:t>
            </a:r>
            <a:r>
              <a:rPr lang="en-US" dirty="0" smtClean="0">
                <a:sym typeface="Wingdings" panose="05000000000000000000" pitchFamily="2" charset="2"/>
              </a:rPr>
              <a:t>RP: </a:t>
            </a:r>
            <a:r>
              <a:rPr lang="en-US" dirty="0" err="1" smtClean="0">
                <a:sym typeface="Wingdings" panose="05000000000000000000" pitchFamily="2" charset="2"/>
              </a:rPr>
              <a:t>bình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thường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4445" r="5698" b="10001"/>
          <a:stretch/>
        </p:blipFill>
        <p:spPr>
          <a:xfrm>
            <a:off x="6170612" y="1314"/>
            <a:ext cx="5181600" cy="687902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141412" y="5638800"/>
            <a:ext cx="3657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7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515" r="1471" b="4045"/>
          <a:stretch/>
        </p:blipFill>
        <p:spPr>
          <a:xfrm>
            <a:off x="5942012" y="-1"/>
            <a:ext cx="5410200" cy="6825175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Case 4:</a:t>
            </a:r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, 1969.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Sốt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chướng</a:t>
            </a:r>
            <a:r>
              <a:rPr lang="en-US" dirty="0" smtClean="0"/>
              <a:t>,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thượng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.</a:t>
            </a:r>
          </a:p>
          <a:p>
            <a:r>
              <a:rPr lang="en-US" dirty="0" smtClean="0"/>
              <a:t>WBC: 12,78K/</a:t>
            </a:r>
            <a:r>
              <a:rPr lang="en-US" dirty="0" err="1" smtClean="0"/>
              <a:t>uL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en-US" dirty="0" smtClean="0">
                <a:sym typeface="Wingdings" panose="05000000000000000000" pitchFamily="2" charset="2"/>
              </a:rPr>
              <a:t>RP: 102,1 </a:t>
            </a:r>
            <a:r>
              <a:rPr lang="en-US" dirty="0" err="1" smtClean="0">
                <a:sym typeface="Wingdings" panose="05000000000000000000" pitchFamily="2" charset="2"/>
              </a:rPr>
              <a:t>nmol</a:t>
            </a:r>
            <a:r>
              <a:rPr lang="en-US" dirty="0" smtClean="0">
                <a:sym typeface="Wingdings" panose="05000000000000000000" pitchFamily="2" charset="2"/>
              </a:rPr>
              <a:t>/L.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14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7: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, 1960.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4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r>
              <a:rPr lang="en-US" dirty="0" smtClean="0"/>
              <a:t>WBC: 11,01 </a:t>
            </a:r>
            <a:r>
              <a:rPr lang="en-US" dirty="0" smtClean="0">
                <a:sym typeface="Wingdings" panose="05000000000000000000" pitchFamily="2" charset="2"/>
              </a:rPr>
              <a:t> 14,52 K/</a:t>
            </a:r>
            <a:r>
              <a:rPr lang="en-US" dirty="0" err="1" smtClean="0">
                <a:sym typeface="Wingdings" panose="05000000000000000000" pitchFamily="2" charset="2"/>
              </a:rPr>
              <a:t>uL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CRP: 185.16.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10000" r="2592" b="5555"/>
          <a:stretch/>
        </p:blipFill>
        <p:spPr>
          <a:xfrm>
            <a:off x="5945247" y="76200"/>
            <a:ext cx="562175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7</a:t>
            </a:r>
            <a:r>
              <a:rPr lang="en-US" dirty="0" smtClean="0"/>
              <a:t>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05400" cy="4953000"/>
          </a:xfrm>
        </p:spPr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, 1960.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4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r>
              <a:rPr lang="en-US" dirty="0" smtClean="0"/>
              <a:t>WBC: 11,01 </a:t>
            </a:r>
            <a:r>
              <a:rPr lang="en-US" dirty="0" smtClean="0">
                <a:sym typeface="Wingdings" panose="05000000000000000000" pitchFamily="2" charset="2"/>
              </a:rPr>
              <a:t> 14,52 K/</a:t>
            </a:r>
            <a:r>
              <a:rPr lang="en-US" dirty="0" err="1" smtClean="0">
                <a:sym typeface="Wingdings" panose="05000000000000000000" pitchFamily="2" charset="2"/>
              </a:rPr>
              <a:t>uL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CRP: 185.16.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7693" r="1455" b="5495"/>
          <a:stretch/>
        </p:blipFill>
        <p:spPr>
          <a:xfrm>
            <a:off x="5713412" y="-1"/>
            <a:ext cx="5638800" cy="68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32291" r="42816" b="351"/>
          <a:stretch/>
        </p:blipFill>
        <p:spPr>
          <a:xfrm>
            <a:off x="850500" y="2286000"/>
            <a:ext cx="6603038" cy="4037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69" y="6442427"/>
            <a:ext cx="52789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https://www.ceessentials.net/article24.html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0" t="-206" r="1264" b="351"/>
          <a:stretch/>
        </p:blipFill>
        <p:spPr>
          <a:xfrm>
            <a:off x="7466012" y="1675556"/>
            <a:ext cx="3789305" cy="49514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TƯ THẾ CHỤP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9: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11058" r="9386" b="8618"/>
          <a:stretch/>
        </p:blipFill>
        <p:spPr>
          <a:xfrm>
            <a:off x="6057136" y="70471"/>
            <a:ext cx="5582060" cy="675859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BN </a:t>
            </a:r>
            <a:r>
              <a:rPr lang="en-US" dirty="0" err="1" smtClean="0"/>
              <a:t>nữ</a:t>
            </a:r>
            <a:r>
              <a:rPr lang="en-US" dirty="0" smtClean="0"/>
              <a:t>, 1947</a:t>
            </a:r>
          </a:p>
          <a:p>
            <a:r>
              <a:rPr lang="en-US" dirty="0" smtClean="0"/>
              <a:t>TC: ĐTĐ2,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4 </a:t>
            </a:r>
            <a:r>
              <a:rPr lang="en-US" dirty="0" err="1" smtClean="0"/>
              <a:t>ngày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chướng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,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ói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sốt</a:t>
            </a:r>
            <a:r>
              <a:rPr lang="en-US" dirty="0" smtClean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00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43" r="2380" b="3571"/>
          <a:stretch/>
        </p:blipFill>
        <p:spPr>
          <a:xfrm>
            <a:off x="5728651" y="-1"/>
            <a:ext cx="5623561" cy="6858001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 smtClean="0"/>
              <a:t>Case 13: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12" y="17526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, 1969.</a:t>
            </a:r>
          </a:p>
          <a:p>
            <a:r>
              <a:rPr lang="en-US" dirty="0" smtClean="0"/>
              <a:t>TC: K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mổ</a:t>
            </a:r>
            <a:r>
              <a:rPr lang="en-US" dirty="0" smtClean="0"/>
              <a:t>,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10 </a:t>
            </a:r>
            <a:r>
              <a:rPr lang="en-US" dirty="0" err="1" smtClean="0"/>
              <a:t>ngày</a:t>
            </a:r>
            <a:endParaRPr lang="en-US" dirty="0" smtClean="0"/>
          </a:p>
          <a:p>
            <a:r>
              <a:rPr lang="en-US" dirty="0" err="1" smtClean="0"/>
              <a:t>Bệnh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, </a:t>
            </a:r>
            <a:r>
              <a:rPr lang="en-US" dirty="0" err="1" smtClean="0"/>
              <a:t>quanh</a:t>
            </a:r>
            <a:r>
              <a:rPr lang="en-US" dirty="0" smtClean="0"/>
              <a:t> </a:t>
            </a:r>
            <a:r>
              <a:rPr lang="en-US" dirty="0" err="1" smtClean="0"/>
              <a:t>rốn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Buồn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,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xong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đau</a:t>
            </a:r>
            <a:endParaRPr lang="en-US" dirty="0" smtClean="0"/>
          </a:p>
          <a:p>
            <a:pPr lvl="1"/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sốt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WBC: 20,24 K/</a:t>
            </a:r>
            <a:r>
              <a:rPr lang="en-US" dirty="0" err="1" smtClean="0"/>
              <a:t>uL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CRP: 13.3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25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533400"/>
            <a:ext cx="2177934" cy="853775"/>
          </a:xfrm>
        </p:spPr>
        <p:txBody>
          <a:bodyPr>
            <a:normAutofit/>
          </a:bodyPr>
          <a:lstStyle/>
          <a:p>
            <a:r>
              <a:rPr lang="en-US" dirty="0" smtClean="0"/>
              <a:t>Case 15: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9268" r="8085" b="16097"/>
          <a:stretch/>
        </p:blipFill>
        <p:spPr>
          <a:xfrm>
            <a:off x="5817049" y="0"/>
            <a:ext cx="6066119" cy="6858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r>
              <a:rPr lang="en-US" dirty="0" smtClean="0"/>
              <a:t>, 1930</a:t>
            </a:r>
          </a:p>
          <a:p>
            <a:r>
              <a:rPr lang="en-US" dirty="0" smtClean="0"/>
              <a:t>TC: </a:t>
            </a:r>
            <a:r>
              <a:rPr lang="en-US" dirty="0" err="1" smtClean="0"/>
              <a:t>mổ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VRT &gt;10 </a:t>
            </a:r>
            <a:r>
              <a:rPr lang="en-US" dirty="0" err="1" smtClean="0"/>
              <a:t>năm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10 </a:t>
            </a:r>
            <a:r>
              <a:rPr lang="en-US" dirty="0" err="1" smtClean="0"/>
              <a:t>ngày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quặn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ói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xanh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ở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: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9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457200"/>
            <a:ext cx="2177934" cy="853775"/>
          </a:xfrm>
        </p:spPr>
        <p:txBody>
          <a:bodyPr>
            <a:normAutofit/>
          </a:bodyPr>
          <a:lstStyle/>
          <a:p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64" y="1856655"/>
            <a:ext cx="5329055" cy="459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6" t="2222" r="937" b="6666"/>
          <a:stretch/>
        </p:blipFill>
        <p:spPr>
          <a:xfrm>
            <a:off x="6205464" y="34724"/>
            <a:ext cx="5575116" cy="682327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98612" y="533400"/>
            <a:ext cx="2177934" cy="853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Case 15: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6612" y="19050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r>
              <a:rPr lang="en-US" dirty="0" smtClean="0"/>
              <a:t>, 1930</a:t>
            </a:r>
          </a:p>
          <a:p>
            <a:r>
              <a:rPr lang="en-US" dirty="0" smtClean="0"/>
              <a:t>TC: </a:t>
            </a:r>
            <a:r>
              <a:rPr lang="en-US" dirty="0" err="1" smtClean="0"/>
              <a:t>mổ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VRT &gt;10 </a:t>
            </a:r>
            <a:r>
              <a:rPr lang="en-US" dirty="0" err="1" smtClean="0"/>
              <a:t>năm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Bệnh</a:t>
            </a:r>
            <a:r>
              <a:rPr lang="en-US" dirty="0" smtClean="0"/>
              <a:t> 10 </a:t>
            </a:r>
            <a:r>
              <a:rPr lang="en-US" dirty="0" err="1" smtClean="0"/>
              <a:t>ngày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Đau</a:t>
            </a:r>
            <a:r>
              <a:rPr lang="en-US" dirty="0" smtClean="0"/>
              <a:t> </a:t>
            </a:r>
            <a:r>
              <a:rPr lang="en-US" dirty="0" err="1" smtClean="0"/>
              <a:t>bụng</a:t>
            </a:r>
            <a:r>
              <a:rPr lang="en-US" dirty="0" smtClean="0"/>
              <a:t> </a:t>
            </a:r>
            <a:r>
              <a:rPr lang="en-US" dirty="0" err="1" smtClean="0"/>
              <a:t>quặn</a:t>
            </a:r>
            <a:r>
              <a:rPr lang="en-US" dirty="0" smtClean="0"/>
              <a:t> </a:t>
            </a:r>
            <a:r>
              <a:rPr lang="en-US" dirty="0" err="1" smtClean="0"/>
              <a:t>cơn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ói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xanh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ở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: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5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9269" r="497" b="6016"/>
          <a:stretch/>
        </p:blipFill>
        <p:spPr>
          <a:xfrm>
            <a:off x="5703467" y="0"/>
            <a:ext cx="5896652" cy="67818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 smtClean="0"/>
              <a:t>Case 17:</a:t>
            </a:r>
            <a:endParaRPr lang="en-AU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8067" y="1676400"/>
            <a:ext cx="5105400" cy="4953000"/>
          </a:xfrm>
        </p:spPr>
        <p:txBody>
          <a:bodyPr/>
          <a:lstStyle/>
          <a:p>
            <a:r>
              <a:rPr lang="en-US" dirty="0" smtClean="0"/>
              <a:t>BN </a:t>
            </a:r>
            <a:r>
              <a:rPr lang="en-US" dirty="0" err="1" smtClean="0"/>
              <a:t>nữ</a:t>
            </a:r>
            <a:r>
              <a:rPr lang="en-US" dirty="0" smtClean="0"/>
              <a:t>, 1946</a:t>
            </a:r>
          </a:p>
          <a:p>
            <a:r>
              <a:rPr lang="en-US" dirty="0" smtClean="0"/>
              <a:t>TC: 4 </a:t>
            </a:r>
            <a:r>
              <a:rPr lang="en-US" dirty="0" err="1" smtClean="0"/>
              <a:t>tháng</a:t>
            </a:r>
            <a:r>
              <a:rPr lang="en-US" dirty="0" smtClean="0"/>
              <a:t>: </a:t>
            </a:r>
            <a:r>
              <a:rPr lang="en-US" dirty="0" err="1" smtClean="0"/>
              <a:t>sỏi</a:t>
            </a:r>
            <a:r>
              <a:rPr lang="en-US" dirty="0" smtClean="0"/>
              <a:t> OMC-</a:t>
            </a:r>
            <a:r>
              <a:rPr lang="en-US" dirty="0" err="1" smtClean="0"/>
              <a:t>sỏi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mật-xơ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cắt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túi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mật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mở</a:t>
            </a:r>
            <a:r>
              <a:rPr lang="en-US" dirty="0" smtClean="0">
                <a:sym typeface="Wingdings" panose="05000000000000000000" pitchFamily="2" charset="2"/>
              </a:rPr>
              <a:t> OMC </a:t>
            </a:r>
            <a:r>
              <a:rPr lang="en-US" dirty="0" err="1" smtClean="0">
                <a:sym typeface="Wingdings" panose="05000000000000000000" pitchFamily="2" charset="2"/>
              </a:rPr>
              <a:t>lấy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sỏi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dẫn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lưu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Kehr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Bệnh</a:t>
            </a:r>
            <a:r>
              <a:rPr lang="en-US" dirty="0" smtClean="0">
                <a:sym typeface="Wingdings" panose="05000000000000000000" pitchFamily="2" charset="2"/>
              </a:rPr>
              <a:t> 12 </a:t>
            </a:r>
            <a:r>
              <a:rPr lang="en-US" dirty="0" err="1" smtClean="0">
                <a:sym typeface="Wingdings" panose="05000000000000000000" pitchFamily="2" charset="2"/>
              </a:rPr>
              <a:t>ngày</a:t>
            </a:r>
            <a:r>
              <a:rPr lang="en-US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Đau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tăng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dần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Bụng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chướng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dần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2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10407" r="1581" b="2114"/>
          <a:stretch/>
        </p:blipFill>
        <p:spPr>
          <a:xfrm>
            <a:off x="5942012" y="0"/>
            <a:ext cx="5584271" cy="6781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 smtClean="0"/>
              <a:t>Case 17: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8067" y="1676400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BN nữ, 1946</a:t>
            </a:r>
          </a:p>
          <a:p>
            <a:r>
              <a:rPr lang="en-US" smtClean="0"/>
              <a:t>TC: 4 tháng: sỏi OMC-sỏi túi mật-xơ gan </a:t>
            </a:r>
            <a:r>
              <a:rPr lang="en-US" smtClean="0">
                <a:sym typeface="Wingdings" panose="05000000000000000000" pitchFamily="2" charset="2"/>
              </a:rPr>
              <a:t> cắt túi mật, mở OMC lấy sỏi, dẫn lưu Kehr.</a:t>
            </a:r>
          </a:p>
          <a:p>
            <a:r>
              <a:rPr lang="en-US" smtClean="0">
                <a:sym typeface="Wingdings" panose="05000000000000000000" pitchFamily="2" charset="2"/>
              </a:rPr>
              <a:t>Bệnh 12 ngày: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Đau bụng tăng dần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Bụng chướng dần.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773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TÓM LẠI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114" y="2057400"/>
            <a:ext cx="10134598" cy="4267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dirty="0" err="1"/>
              <a:t>Cân</a:t>
            </a:r>
            <a:r>
              <a:rPr lang="en-US" sz="4000" dirty="0"/>
              <a:t> </a:t>
            </a:r>
            <a:r>
              <a:rPr lang="en-US" sz="4000" dirty="0" err="1"/>
              <a:t>nhắc</a:t>
            </a:r>
            <a:r>
              <a:rPr lang="en-US" sz="4000" dirty="0"/>
              <a:t> </a:t>
            </a:r>
            <a:r>
              <a:rPr lang="en-US" sz="4000" dirty="0" err="1"/>
              <a:t>chỉ</a:t>
            </a:r>
            <a:r>
              <a:rPr lang="en-US" sz="4000" dirty="0"/>
              <a:t> </a:t>
            </a:r>
            <a:r>
              <a:rPr lang="en-US" sz="4000" dirty="0" err="1"/>
              <a:t>định</a:t>
            </a:r>
            <a:r>
              <a:rPr lang="en-US" sz="40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phim</a:t>
            </a:r>
            <a:r>
              <a:rPr lang="en-US" sz="4000" dirty="0"/>
              <a:t>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tự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471" y="2550527"/>
            <a:ext cx="9607165" cy="1468418"/>
          </a:xfrm>
        </p:spPr>
        <p:txBody>
          <a:bodyPr anchor="ctr">
            <a:normAutofit/>
          </a:bodyPr>
          <a:lstStyle/>
          <a:p>
            <a:pPr algn="ctr"/>
            <a:r>
              <a:rPr lang="en-US" sz="4799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41086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TIÊU CHUẨN KĨ THUẬT CỦA PHIM.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905000"/>
            <a:ext cx="6477000" cy="4267200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rgbClr val="FFC000"/>
                </a:solidFill>
              </a:rPr>
              <a:t>Trường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khảo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sát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đủ</a:t>
            </a:r>
            <a:r>
              <a:rPr lang="en-US" sz="2800" dirty="0" smtClean="0">
                <a:solidFill>
                  <a:srgbClr val="FFC000"/>
                </a:solidFill>
              </a:rPr>
              <a:t>: </a:t>
            </a:r>
          </a:p>
          <a:p>
            <a:pPr lvl="1"/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vòm</a:t>
            </a:r>
            <a:r>
              <a:rPr lang="en-US" sz="2400" dirty="0" smtClean="0"/>
              <a:t> </a:t>
            </a:r>
            <a:r>
              <a:rPr lang="en-US" sz="2400" dirty="0" err="1" smtClean="0"/>
              <a:t>hoành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err="1" smtClean="0">
                <a:sym typeface="Wingdings" panose="05000000000000000000" pitchFamily="2" charset="2"/>
              </a:rPr>
              <a:t>bờ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dưới</a:t>
            </a:r>
            <a:r>
              <a:rPr lang="en-US" sz="2400" dirty="0" smtClean="0">
                <a:sym typeface="Wingdings" panose="05000000000000000000" pitchFamily="2" charset="2"/>
              </a:rPr>
              <a:t> ụ </a:t>
            </a:r>
            <a:r>
              <a:rPr lang="en-US" sz="2400" dirty="0" err="1" smtClean="0">
                <a:sym typeface="Wingdings" panose="05000000000000000000" pitchFamily="2" charset="2"/>
              </a:rPr>
              <a:t>ngồi</a:t>
            </a:r>
            <a:r>
              <a:rPr lang="en-US" sz="2400" dirty="0" smtClean="0">
                <a:sym typeface="Wingdings" panose="05000000000000000000" pitchFamily="2" charset="2"/>
              </a:rPr>
              <a:t>/qua </a:t>
            </a:r>
            <a:r>
              <a:rPr lang="en-US" sz="2400" dirty="0" err="1" smtClean="0">
                <a:sym typeface="Wingdings" panose="05000000000000000000" pitchFamily="2" charset="2"/>
              </a:rPr>
              <a:t>xương</a:t>
            </a:r>
            <a:r>
              <a:rPr lang="en-US" sz="2400" dirty="0" smtClean="0">
                <a:sym typeface="Wingdings" panose="05000000000000000000" pitchFamily="2" charset="2"/>
              </a:rPr>
              <a:t> mu.</a:t>
            </a:r>
            <a:endParaRPr lang="en-US" sz="2400" dirty="0" smtClean="0"/>
          </a:p>
          <a:p>
            <a:r>
              <a:rPr lang="en-US" sz="2800" dirty="0" err="1" smtClean="0">
                <a:solidFill>
                  <a:srgbClr val="FFC000"/>
                </a:solidFill>
              </a:rPr>
              <a:t>Không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xoay</a:t>
            </a:r>
            <a:r>
              <a:rPr lang="en-US" sz="2800" dirty="0" smtClean="0">
                <a:solidFill>
                  <a:srgbClr val="FFC000"/>
                </a:solidFill>
              </a:rPr>
              <a:t>:</a:t>
            </a:r>
          </a:p>
          <a:p>
            <a:pPr lvl="1"/>
            <a:r>
              <a:rPr lang="en-US" sz="2400" dirty="0" err="1" smtClean="0"/>
              <a:t>Mỏm</a:t>
            </a:r>
            <a:r>
              <a:rPr lang="en-US" sz="2400" dirty="0" smtClean="0"/>
              <a:t> </a:t>
            </a:r>
            <a:r>
              <a:rPr lang="en-US" sz="2400" dirty="0" err="1" smtClean="0"/>
              <a:t>gai</a:t>
            </a:r>
            <a:r>
              <a:rPr lang="en-US" sz="2400" dirty="0" smtClean="0"/>
              <a:t> </a:t>
            </a:r>
            <a:r>
              <a:rPr lang="en-US" sz="2400" dirty="0" err="1" smtClean="0"/>
              <a:t>nằm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 </a:t>
            </a:r>
            <a:r>
              <a:rPr lang="en-US" sz="2400" dirty="0" err="1" smtClean="0"/>
              <a:t>đốt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Hai </a:t>
            </a:r>
            <a:r>
              <a:rPr lang="en-US" sz="2400" dirty="0" err="1" smtClean="0"/>
              <a:t>lỗ</a:t>
            </a:r>
            <a:r>
              <a:rPr lang="en-US" sz="2400" dirty="0" smtClean="0"/>
              <a:t> </a:t>
            </a:r>
            <a:r>
              <a:rPr lang="en-US" sz="2400" dirty="0" err="1" smtClean="0"/>
              <a:t>bịt</a:t>
            </a:r>
            <a:r>
              <a:rPr lang="en-US" sz="2400" dirty="0" smtClean="0"/>
              <a:t> </a:t>
            </a:r>
            <a:r>
              <a:rPr lang="en-US" sz="2400" dirty="0" err="1" smtClean="0"/>
              <a:t>cân</a:t>
            </a:r>
            <a:r>
              <a:rPr lang="en-US" sz="2400" dirty="0" smtClean="0"/>
              <a:t> </a:t>
            </a:r>
            <a:r>
              <a:rPr lang="en-US" sz="2400" dirty="0" err="1" smtClean="0"/>
              <a:t>xứng</a:t>
            </a:r>
            <a:r>
              <a:rPr lang="en-US" sz="2400" dirty="0" smtClean="0"/>
              <a:t> qua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.</a:t>
            </a:r>
          </a:p>
          <a:p>
            <a:r>
              <a:rPr lang="en-US" sz="2800" dirty="0" err="1" smtClean="0">
                <a:solidFill>
                  <a:srgbClr val="FFC000"/>
                </a:solidFill>
              </a:rPr>
              <a:t>Không</a:t>
            </a:r>
            <a:r>
              <a:rPr lang="en-US" sz="2800" dirty="0" smtClean="0">
                <a:solidFill>
                  <a:srgbClr val="FFC000"/>
                </a:solidFill>
              </a:rPr>
              <a:t> rung.</a:t>
            </a:r>
          </a:p>
          <a:p>
            <a:r>
              <a:rPr lang="en-US" sz="2800" dirty="0" err="1" smtClean="0">
                <a:solidFill>
                  <a:srgbClr val="FFC000"/>
                </a:solidFill>
              </a:rPr>
              <a:t>Tương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phản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tốt</a:t>
            </a:r>
            <a:r>
              <a:rPr lang="en-US" sz="2800" dirty="0" smtClean="0">
                <a:solidFill>
                  <a:srgbClr val="FFC000"/>
                </a:solidFill>
              </a:rPr>
              <a:t>:</a:t>
            </a:r>
          </a:p>
          <a:p>
            <a:pPr lvl="1"/>
            <a:r>
              <a:rPr lang="en-US" sz="2400" dirty="0" err="1" smtClean="0"/>
              <a:t>Bờ</a:t>
            </a:r>
            <a:r>
              <a:rPr lang="en-US" sz="2400" dirty="0" smtClean="0"/>
              <a:t> </a:t>
            </a:r>
            <a:r>
              <a:rPr lang="en-US" sz="2400" dirty="0" err="1" smtClean="0"/>
              <a:t>gan</a:t>
            </a:r>
            <a:r>
              <a:rPr lang="en-US" sz="2400" dirty="0" smtClean="0"/>
              <a:t>, </a:t>
            </a:r>
            <a:r>
              <a:rPr lang="en-US" sz="2400" dirty="0" err="1" smtClean="0"/>
              <a:t>bờ</a:t>
            </a:r>
            <a:r>
              <a:rPr lang="en-US" sz="2400" dirty="0" smtClean="0"/>
              <a:t> </a:t>
            </a:r>
            <a:r>
              <a:rPr lang="en-US" sz="2400" dirty="0" err="1" smtClean="0"/>
              <a:t>thận</a:t>
            </a:r>
            <a:r>
              <a:rPr lang="en-US" sz="2400" dirty="0" smtClean="0"/>
              <a:t>, </a:t>
            </a:r>
            <a:r>
              <a:rPr lang="en-US" sz="2400" dirty="0" err="1" smtClean="0"/>
              <a:t>bờ</a:t>
            </a:r>
            <a:r>
              <a:rPr lang="en-US" sz="2400" dirty="0" smtClean="0"/>
              <a:t> </a:t>
            </a:r>
            <a:r>
              <a:rPr lang="en-US" sz="2400" dirty="0" err="1" smtClean="0"/>
              <a:t>ngoài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thắt</a:t>
            </a:r>
            <a:r>
              <a:rPr lang="en-US" sz="2400" dirty="0" smtClean="0"/>
              <a:t> </a:t>
            </a:r>
            <a:r>
              <a:rPr lang="en-US" sz="2400" dirty="0" err="1" smtClean="0"/>
              <a:t>lưng</a:t>
            </a:r>
            <a:r>
              <a:rPr lang="en-US" sz="2400" dirty="0" smtClean="0"/>
              <a:t>, </a:t>
            </a:r>
            <a:r>
              <a:rPr lang="en-US" sz="2400" dirty="0" err="1" smtClean="0"/>
              <a:t>mỏm</a:t>
            </a:r>
            <a:r>
              <a:rPr lang="en-US" sz="2400" dirty="0" smtClean="0"/>
              <a:t> </a:t>
            </a:r>
            <a:r>
              <a:rPr lang="en-US" sz="2400" dirty="0" err="1" smtClean="0"/>
              <a:t>ngang</a:t>
            </a:r>
            <a:r>
              <a:rPr lang="en-US" sz="2400" dirty="0" smtClean="0"/>
              <a:t> </a:t>
            </a:r>
            <a:r>
              <a:rPr lang="en-US" sz="2400" dirty="0" err="1" smtClean="0"/>
              <a:t>đốt</a:t>
            </a:r>
            <a:r>
              <a:rPr lang="en-US" sz="2400" dirty="0" smtClean="0"/>
              <a:t> </a:t>
            </a:r>
            <a:r>
              <a:rPr lang="en-US" sz="2400" dirty="0" err="1" smtClean="0"/>
              <a:t>sống</a:t>
            </a:r>
            <a:r>
              <a:rPr lang="en-US" sz="2400" dirty="0" smtClean="0"/>
              <a:t>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793" r="49333" b="1814"/>
          <a:stretch/>
        </p:blipFill>
        <p:spPr>
          <a:xfrm>
            <a:off x="7542212" y="1524000"/>
            <a:ext cx="38862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2580</Words>
  <Application>Microsoft Office PowerPoint</Application>
  <PresentationFormat>Custom</PresentationFormat>
  <Paragraphs>543</Paragraphs>
  <Slides>87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Corbel</vt:lpstr>
      <vt:lpstr>DilleniaUPC</vt:lpstr>
      <vt:lpstr>Symbol</vt:lpstr>
      <vt:lpstr>Times New Roman</vt:lpstr>
      <vt:lpstr>Wingdings</vt:lpstr>
      <vt:lpstr>Chalkboard 16x9</vt:lpstr>
      <vt:lpstr>X QUANG BỤNG (abdominal x-rays)</vt:lpstr>
      <vt:lpstr>PowerPoint Presentation</vt:lpstr>
      <vt:lpstr>GIÁ TRỊ – CHỈ ĐỊNH</vt:lpstr>
      <vt:lpstr>GIÁ TRỊ – CHỈ ĐỊNH</vt:lpstr>
      <vt:lpstr>TƯ THẾ CHỤP</vt:lpstr>
      <vt:lpstr>TƯ THẾ CHỤP</vt:lpstr>
      <vt:lpstr>TƯ THẾ CHỤP</vt:lpstr>
      <vt:lpstr>TƯ THẾ CHỤP</vt:lpstr>
      <vt:lpstr>TIÊU CHUẨN KĨ THUẬT CỦA PHIM.</vt:lpstr>
      <vt:lpstr>TRÌNH TỰ PHÂN TÍCH PHIM</vt:lpstr>
      <vt:lpstr>      - AIR: phân bố hơi bình thường</vt:lpstr>
      <vt:lpstr>      - AIR: bất thường.</vt:lpstr>
      <vt:lpstr>TRÀN KHÍ TỰ DO Ổ BỤNG</vt:lpstr>
      <vt:lpstr>TRÀN KHÍ TỰ DO Ổ BỤNG – dấu hiệu</vt:lpstr>
      <vt:lpstr>DH ở ¼ trên phải ổ bụng</vt:lpstr>
      <vt:lpstr>DH ở ¼ trên phải ổ bụng</vt:lpstr>
      <vt:lpstr>Liềm hơi dưới hoành</vt:lpstr>
      <vt:lpstr>Liềm hơi dưới hoành</vt:lpstr>
      <vt:lpstr>Liềm hơi dưới hoành</vt:lpstr>
      <vt:lpstr>DH ở ¼ trên phải ổ bụng</vt:lpstr>
      <vt:lpstr>DH ở ¼ trên phải ổ bụng</vt:lpstr>
      <vt:lpstr>DH ở ¼ trên phải ổ bụng</vt:lpstr>
      <vt:lpstr>DH ở ¼ trên phải ổ bụng</vt:lpstr>
      <vt:lpstr>DH ở ¼ trên phải ổ bụng</vt:lpstr>
      <vt:lpstr>PowerPoint Presentation</vt:lpstr>
      <vt:lpstr>PowerPoint Presentation</vt:lpstr>
      <vt:lpstr>PowerPoint Presentation</vt:lpstr>
      <vt:lpstr>DH liên quan các quai ruột</vt:lpstr>
      <vt:lpstr>PowerPoint Presentation</vt:lpstr>
      <vt:lpstr>DH liên quan các quai ruột</vt:lpstr>
      <vt:lpstr>PowerPoint Presentation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DÂY CHẰNG TRONG PM</vt:lpstr>
      <vt:lpstr>DH liên quan các khoang</vt:lpstr>
      <vt:lpstr>DH liên quan các khoang</vt:lpstr>
      <vt:lpstr>DH liên quan các khoang</vt:lpstr>
      <vt:lpstr>DH liên quan các khoang</vt:lpstr>
      <vt:lpstr>HƠI TRONG HỆ MẬT</vt:lpstr>
      <vt:lpstr>HƠI TRONG TĨNH MẠCH CỬA.</vt:lpstr>
      <vt:lpstr>Hơi trong thành túi mật</vt:lpstr>
      <vt:lpstr>      - BOWEL: bình thường</vt:lpstr>
      <vt:lpstr>      - BOWEL: bình thường</vt:lpstr>
      <vt:lpstr>      - BOWEL: bất thường</vt:lpstr>
      <vt:lpstr>TẮC RUỘT</vt:lpstr>
      <vt:lpstr>PowerPoint Presentation</vt:lpstr>
      <vt:lpstr>Tắc ruột cơ năng – khu trú (quai ruột canh gác)</vt:lpstr>
      <vt:lpstr>Tắc ruột cơ học</vt:lpstr>
      <vt:lpstr>Tắc ruột cơ học</vt:lpstr>
      <vt:lpstr>PowerPoint Presentation</vt:lpstr>
      <vt:lpstr>PowerPoint Presentation</vt:lpstr>
      <vt:lpstr>PowerPoint Presentation</vt:lpstr>
      <vt:lpstr>DH chuỗi tràng hạt (tắc ruột đến muộn &gt;24h)</vt:lpstr>
      <vt:lpstr>Hơi trong thành ruột</vt:lpstr>
      <vt:lpstr>Hơi trong thành ruột – BENIGN PNEUMATOSIS INTESTINALIS</vt:lpstr>
      <vt:lpstr>Xoắn ruột</vt:lpstr>
      <vt:lpstr>Xoắn ruột</vt:lpstr>
      <vt:lpstr>Xoắn ruột</vt:lpstr>
      <vt:lpstr> – Calcification </vt:lpstr>
      <vt:lpstr> – Calcification </vt:lpstr>
      <vt:lpstr> – Calcification </vt:lpstr>
      <vt:lpstr> – Calcification 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Disability (xương và các cơ quan)</vt:lpstr>
      <vt:lpstr> – Everything else</vt:lpstr>
      <vt:lpstr> – Everything else</vt:lpstr>
      <vt:lpstr> – Everything else</vt:lpstr>
      <vt:lpstr>Case study.</vt:lpstr>
      <vt:lpstr>Case 3:</vt:lpstr>
      <vt:lpstr>PowerPoint Presentation</vt:lpstr>
      <vt:lpstr>Case 7:</vt:lpstr>
      <vt:lpstr>Case 7:</vt:lpstr>
      <vt:lpstr>Case 9:</vt:lpstr>
      <vt:lpstr>Case 13:</vt:lpstr>
      <vt:lpstr>Case 15:</vt:lpstr>
      <vt:lpstr>Thoát vị</vt:lpstr>
      <vt:lpstr>Case 17:</vt:lpstr>
      <vt:lpstr>Case 17:</vt:lpstr>
      <vt:lpstr>TÓM LẠI</vt:lpstr>
      <vt:lpstr>THANKS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2016-07-03T12:30:09Z</dcterms:created>
  <dcterms:modified xsi:type="dcterms:W3CDTF">2019-07-21T14:04:51Z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